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drawing4.xml" ContentType="application/vnd.ms-office.drawingml.diagramDrawing+xml"/>
  <Override PartName="/ppt/diagrams/colors3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colors4.xml" ContentType="application/vnd.openxmlformats-officedocument.drawingml.diagramColors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4.xml" ContentType="application/vnd.openxmlformats-officedocument.drawingml.diagram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0" r:id="rId5"/>
    <p:sldId id="285" r:id="rId6"/>
    <p:sldId id="279" r:id="rId7"/>
    <p:sldId id="259" r:id="rId8"/>
    <p:sldId id="261" r:id="rId9"/>
    <p:sldId id="262" r:id="rId10"/>
    <p:sldId id="280" r:id="rId11"/>
    <p:sldId id="265" r:id="rId12"/>
    <p:sldId id="266" r:id="rId13"/>
    <p:sldId id="267" r:id="rId14"/>
    <p:sldId id="270" r:id="rId15"/>
    <p:sldId id="271" r:id="rId16"/>
    <p:sldId id="272" r:id="rId17"/>
    <p:sldId id="281" r:id="rId18"/>
    <p:sldId id="284" r:id="rId19"/>
    <p:sldId id="283" r:id="rId20"/>
    <p:sldId id="276" r:id="rId21"/>
    <p:sldId id="277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2B521A-60FF-4968-88BD-154C733A107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461F083-FC39-43E3-97B2-0796E622C0E0}">
      <dgm:prSet/>
      <dgm:spPr/>
      <dgm:t>
        <a:bodyPr/>
        <a:lstStyle/>
        <a:p>
          <a:r>
            <a:rPr lang="fr-FR" noProof="0" dirty="0"/>
            <a:t>Parler d’activité physique </a:t>
          </a:r>
          <a:r>
            <a:rPr lang="fr-FR" b="1" noProof="0" dirty="0"/>
            <a:t>sans allonger sa consultation</a:t>
          </a:r>
          <a:endParaRPr lang="fr-FR" noProof="0" dirty="0"/>
        </a:p>
      </dgm:t>
    </dgm:pt>
    <dgm:pt modelId="{BF96D0A6-070D-4008-B5E2-AE9CBED8009C}" type="parTrans" cxnId="{E97FCF46-AB68-4AED-9587-2299691D66B2}">
      <dgm:prSet/>
      <dgm:spPr/>
      <dgm:t>
        <a:bodyPr/>
        <a:lstStyle/>
        <a:p>
          <a:endParaRPr lang="en-US"/>
        </a:p>
      </dgm:t>
    </dgm:pt>
    <dgm:pt modelId="{69872B66-A5A5-45D6-99BA-C6917E166956}" type="sibTrans" cxnId="{E97FCF46-AB68-4AED-9587-2299691D66B2}">
      <dgm:prSet/>
      <dgm:spPr/>
      <dgm:t>
        <a:bodyPr/>
        <a:lstStyle/>
        <a:p>
          <a:endParaRPr lang="fr-FR" noProof="0" dirty="0"/>
        </a:p>
      </dgm:t>
    </dgm:pt>
    <dgm:pt modelId="{2594E8CE-44AA-4AB6-AAF8-4560652303CB}">
      <dgm:prSet/>
      <dgm:spPr/>
      <dgm:t>
        <a:bodyPr/>
        <a:lstStyle/>
        <a:p>
          <a:r>
            <a:rPr lang="fr-FR" b="1" i="1" noProof="0" dirty="0"/>
            <a:t>Motiver sans culpabiliser</a:t>
          </a:r>
          <a:endParaRPr lang="fr-FR" i="1" noProof="0" dirty="0"/>
        </a:p>
      </dgm:t>
    </dgm:pt>
    <dgm:pt modelId="{2A0326FC-900F-47A0-BB08-A07FDCFC899C}" type="parTrans" cxnId="{AD9D5EBA-B3DF-4F46-B45D-8D81F762B6F2}">
      <dgm:prSet/>
      <dgm:spPr/>
      <dgm:t>
        <a:bodyPr/>
        <a:lstStyle/>
        <a:p>
          <a:endParaRPr lang="en-US"/>
        </a:p>
      </dgm:t>
    </dgm:pt>
    <dgm:pt modelId="{8B278FF1-C406-499F-89FB-5A8E073B5B4C}" type="sibTrans" cxnId="{AD9D5EBA-B3DF-4F46-B45D-8D81F762B6F2}">
      <dgm:prSet/>
      <dgm:spPr/>
      <dgm:t>
        <a:bodyPr/>
        <a:lstStyle/>
        <a:p>
          <a:endParaRPr lang="fr-FR" noProof="0" dirty="0"/>
        </a:p>
      </dgm:t>
    </dgm:pt>
    <dgm:pt modelId="{92705ECF-0435-4EFB-A970-35909C568F07}">
      <dgm:prSet/>
      <dgm:spPr/>
      <dgm:t>
        <a:bodyPr/>
        <a:lstStyle/>
        <a:p>
          <a:r>
            <a:rPr lang="fr-FR" noProof="0" dirty="0"/>
            <a:t>Prescrire une activité </a:t>
          </a:r>
          <a:r>
            <a:rPr lang="fr-FR" b="1" noProof="0" dirty="0"/>
            <a:t>réaliste, écrite et suivie</a:t>
          </a:r>
          <a:endParaRPr lang="fr-FR" noProof="0" dirty="0"/>
        </a:p>
      </dgm:t>
    </dgm:pt>
    <dgm:pt modelId="{5283AEAF-2C14-4866-B5F2-FE5116A3E191}" type="parTrans" cxnId="{25DD6B74-A163-4FF2-B39F-61F0F5654E63}">
      <dgm:prSet/>
      <dgm:spPr/>
      <dgm:t>
        <a:bodyPr/>
        <a:lstStyle/>
        <a:p>
          <a:endParaRPr lang="en-US"/>
        </a:p>
      </dgm:t>
    </dgm:pt>
    <dgm:pt modelId="{C4516502-3CAD-4333-93ED-3FEB5827FE66}" type="sibTrans" cxnId="{25DD6B74-A163-4FF2-B39F-61F0F5654E63}">
      <dgm:prSet/>
      <dgm:spPr/>
      <dgm:t>
        <a:bodyPr/>
        <a:lstStyle/>
        <a:p>
          <a:endParaRPr lang="fr-FR" noProof="0" dirty="0"/>
        </a:p>
      </dgm:t>
    </dgm:pt>
    <dgm:pt modelId="{B036407C-B796-47F7-8DDA-397EE114293B}">
      <dgm:prSet/>
      <dgm:spPr/>
      <dgm:t>
        <a:bodyPr/>
        <a:lstStyle/>
        <a:p>
          <a:r>
            <a:rPr lang="fr-FR" noProof="0" dirty="0"/>
            <a:t>Accompagner le patient </a:t>
          </a:r>
          <a:r>
            <a:rPr lang="fr-FR" b="1" noProof="0" dirty="0"/>
            <a:t>dans la durée</a:t>
          </a:r>
          <a:endParaRPr lang="fr-FR" noProof="0" dirty="0"/>
        </a:p>
      </dgm:t>
    </dgm:pt>
    <dgm:pt modelId="{7D6C37B8-A500-44BB-AAEE-A66EBFA7CF5A}" type="parTrans" cxnId="{263213E0-AB16-438A-B5C3-551D6648F8FB}">
      <dgm:prSet/>
      <dgm:spPr/>
      <dgm:t>
        <a:bodyPr/>
        <a:lstStyle/>
        <a:p>
          <a:endParaRPr lang="en-US"/>
        </a:p>
      </dgm:t>
    </dgm:pt>
    <dgm:pt modelId="{ABC36E30-F16E-4E79-9F57-11A780661F02}" type="sibTrans" cxnId="{263213E0-AB16-438A-B5C3-551D6648F8FB}">
      <dgm:prSet/>
      <dgm:spPr/>
      <dgm:t>
        <a:bodyPr/>
        <a:lstStyle/>
        <a:p>
          <a:endParaRPr lang="en-US"/>
        </a:p>
      </dgm:t>
    </dgm:pt>
    <dgm:pt modelId="{598DE31A-BB21-4308-8FFE-6E0E6DC96B66}" type="pres">
      <dgm:prSet presAssocID="{C82B521A-60FF-4968-88BD-154C733A1078}" presName="outerComposite" presStyleCnt="0">
        <dgm:presLayoutVars>
          <dgm:chMax val="5"/>
          <dgm:dir/>
          <dgm:resizeHandles val="exact"/>
        </dgm:presLayoutVars>
      </dgm:prSet>
      <dgm:spPr/>
    </dgm:pt>
    <dgm:pt modelId="{BA8A5F45-4875-4514-AE43-56EBB9A51A84}" type="pres">
      <dgm:prSet presAssocID="{C82B521A-60FF-4968-88BD-154C733A1078}" presName="dummyMaxCanvas" presStyleCnt="0">
        <dgm:presLayoutVars/>
      </dgm:prSet>
      <dgm:spPr/>
    </dgm:pt>
    <dgm:pt modelId="{977761BF-05E8-44B9-A050-F11D9AAD3C1A}" type="pres">
      <dgm:prSet presAssocID="{C82B521A-60FF-4968-88BD-154C733A1078}" presName="FourNodes_1" presStyleLbl="node1" presStyleIdx="0" presStyleCnt="4">
        <dgm:presLayoutVars>
          <dgm:bulletEnabled val="1"/>
        </dgm:presLayoutVars>
      </dgm:prSet>
      <dgm:spPr/>
    </dgm:pt>
    <dgm:pt modelId="{22515605-B7F2-4847-94D6-114C88EB3980}" type="pres">
      <dgm:prSet presAssocID="{C82B521A-60FF-4968-88BD-154C733A1078}" presName="FourNodes_2" presStyleLbl="node1" presStyleIdx="1" presStyleCnt="4">
        <dgm:presLayoutVars>
          <dgm:bulletEnabled val="1"/>
        </dgm:presLayoutVars>
      </dgm:prSet>
      <dgm:spPr/>
    </dgm:pt>
    <dgm:pt modelId="{98A1B3F4-8E02-4366-891E-EF0EB2079044}" type="pres">
      <dgm:prSet presAssocID="{C82B521A-60FF-4968-88BD-154C733A1078}" presName="FourNodes_3" presStyleLbl="node1" presStyleIdx="2" presStyleCnt="4">
        <dgm:presLayoutVars>
          <dgm:bulletEnabled val="1"/>
        </dgm:presLayoutVars>
      </dgm:prSet>
      <dgm:spPr/>
    </dgm:pt>
    <dgm:pt modelId="{D259DC3A-0B7F-4A26-92ED-562AAFB8FCF2}" type="pres">
      <dgm:prSet presAssocID="{C82B521A-60FF-4968-88BD-154C733A1078}" presName="FourNodes_4" presStyleLbl="node1" presStyleIdx="3" presStyleCnt="4">
        <dgm:presLayoutVars>
          <dgm:bulletEnabled val="1"/>
        </dgm:presLayoutVars>
      </dgm:prSet>
      <dgm:spPr/>
    </dgm:pt>
    <dgm:pt modelId="{FB902942-3101-4FCB-A479-0F28A7C01130}" type="pres">
      <dgm:prSet presAssocID="{C82B521A-60FF-4968-88BD-154C733A1078}" presName="FourConn_1-2" presStyleLbl="fgAccFollowNode1" presStyleIdx="0" presStyleCnt="3">
        <dgm:presLayoutVars>
          <dgm:bulletEnabled val="1"/>
        </dgm:presLayoutVars>
      </dgm:prSet>
      <dgm:spPr/>
    </dgm:pt>
    <dgm:pt modelId="{881A857A-24BE-410A-A157-25966BDEF630}" type="pres">
      <dgm:prSet presAssocID="{C82B521A-60FF-4968-88BD-154C733A1078}" presName="FourConn_2-3" presStyleLbl="fgAccFollowNode1" presStyleIdx="1" presStyleCnt="3">
        <dgm:presLayoutVars>
          <dgm:bulletEnabled val="1"/>
        </dgm:presLayoutVars>
      </dgm:prSet>
      <dgm:spPr/>
    </dgm:pt>
    <dgm:pt modelId="{27BEF4E4-3747-497D-A17F-17928BA7A561}" type="pres">
      <dgm:prSet presAssocID="{C82B521A-60FF-4968-88BD-154C733A1078}" presName="FourConn_3-4" presStyleLbl="fgAccFollowNode1" presStyleIdx="2" presStyleCnt="3">
        <dgm:presLayoutVars>
          <dgm:bulletEnabled val="1"/>
        </dgm:presLayoutVars>
      </dgm:prSet>
      <dgm:spPr/>
    </dgm:pt>
    <dgm:pt modelId="{74ED7575-1500-4DC4-8E75-3508925B6F54}" type="pres">
      <dgm:prSet presAssocID="{C82B521A-60FF-4968-88BD-154C733A1078}" presName="FourNodes_1_text" presStyleLbl="node1" presStyleIdx="3" presStyleCnt="4">
        <dgm:presLayoutVars>
          <dgm:bulletEnabled val="1"/>
        </dgm:presLayoutVars>
      </dgm:prSet>
      <dgm:spPr/>
    </dgm:pt>
    <dgm:pt modelId="{A1BB19C4-4955-497B-BD37-EFDE19C5BCEC}" type="pres">
      <dgm:prSet presAssocID="{C82B521A-60FF-4968-88BD-154C733A1078}" presName="FourNodes_2_text" presStyleLbl="node1" presStyleIdx="3" presStyleCnt="4">
        <dgm:presLayoutVars>
          <dgm:bulletEnabled val="1"/>
        </dgm:presLayoutVars>
      </dgm:prSet>
      <dgm:spPr/>
    </dgm:pt>
    <dgm:pt modelId="{81412789-E3FC-4DE9-99F4-00712D714AB2}" type="pres">
      <dgm:prSet presAssocID="{C82B521A-60FF-4968-88BD-154C733A1078}" presName="FourNodes_3_text" presStyleLbl="node1" presStyleIdx="3" presStyleCnt="4">
        <dgm:presLayoutVars>
          <dgm:bulletEnabled val="1"/>
        </dgm:presLayoutVars>
      </dgm:prSet>
      <dgm:spPr/>
    </dgm:pt>
    <dgm:pt modelId="{1E19E2E8-4BFE-4B09-8624-2424BC8C53E9}" type="pres">
      <dgm:prSet presAssocID="{C82B521A-60FF-4968-88BD-154C733A107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E1BAE03-6D7C-41F2-807C-D7DAD88C24B8}" type="presOf" srcId="{2594E8CE-44AA-4AB6-AAF8-4560652303CB}" destId="{22515605-B7F2-4847-94D6-114C88EB3980}" srcOrd="0" destOrd="0" presId="urn:microsoft.com/office/officeart/2005/8/layout/vProcess5"/>
    <dgm:cxn modelId="{CC487411-AB02-4A65-8B66-F0C66BD495BB}" type="presOf" srcId="{D461F083-FC39-43E3-97B2-0796E622C0E0}" destId="{74ED7575-1500-4DC4-8E75-3508925B6F54}" srcOrd="1" destOrd="0" presId="urn:microsoft.com/office/officeart/2005/8/layout/vProcess5"/>
    <dgm:cxn modelId="{7F235522-CDE1-41D1-8408-D16206C200A0}" type="presOf" srcId="{B036407C-B796-47F7-8DDA-397EE114293B}" destId="{D259DC3A-0B7F-4A26-92ED-562AAFB8FCF2}" srcOrd="0" destOrd="0" presId="urn:microsoft.com/office/officeart/2005/8/layout/vProcess5"/>
    <dgm:cxn modelId="{3CA09424-D3D5-452E-8519-4E4090425E73}" type="presOf" srcId="{69872B66-A5A5-45D6-99BA-C6917E166956}" destId="{FB902942-3101-4FCB-A479-0F28A7C01130}" srcOrd="0" destOrd="0" presId="urn:microsoft.com/office/officeart/2005/8/layout/vProcess5"/>
    <dgm:cxn modelId="{E97FCF46-AB68-4AED-9587-2299691D66B2}" srcId="{C82B521A-60FF-4968-88BD-154C733A1078}" destId="{D461F083-FC39-43E3-97B2-0796E622C0E0}" srcOrd="0" destOrd="0" parTransId="{BF96D0A6-070D-4008-B5E2-AE9CBED8009C}" sibTransId="{69872B66-A5A5-45D6-99BA-C6917E166956}"/>
    <dgm:cxn modelId="{25DD6B74-A163-4FF2-B39F-61F0F5654E63}" srcId="{C82B521A-60FF-4968-88BD-154C733A1078}" destId="{92705ECF-0435-4EFB-A970-35909C568F07}" srcOrd="2" destOrd="0" parTransId="{5283AEAF-2C14-4866-B5F2-FE5116A3E191}" sibTransId="{C4516502-3CAD-4333-93ED-3FEB5827FE66}"/>
    <dgm:cxn modelId="{4908D79C-E45F-44CD-86D2-F3A4EDB86917}" type="presOf" srcId="{2594E8CE-44AA-4AB6-AAF8-4560652303CB}" destId="{A1BB19C4-4955-497B-BD37-EFDE19C5BCEC}" srcOrd="1" destOrd="0" presId="urn:microsoft.com/office/officeart/2005/8/layout/vProcess5"/>
    <dgm:cxn modelId="{B67996AE-B6F1-4251-988B-0890AAEC9C4F}" type="presOf" srcId="{D461F083-FC39-43E3-97B2-0796E622C0E0}" destId="{977761BF-05E8-44B9-A050-F11D9AAD3C1A}" srcOrd="0" destOrd="0" presId="urn:microsoft.com/office/officeart/2005/8/layout/vProcess5"/>
    <dgm:cxn modelId="{98F34AB2-96E3-4C69-857E-8C12C9337078}" type="presOf" srcId="{C82B521A-60FF-4968-88BD-154C733A1078}" destId="{598DE31A-BB21-4308-8FFE-6E0E6DC96B66}" srcOrd="0" destOrd="0" presId="urn:microsoft.com/office/officeart/2005/8/layout/vProcess5"/>
    <dgm:cxn modelId="{AD9D5EBA-B3DF-4F46-B45D-8D81F762B6F2}" srcId="{C82B521A-60FF-4968-88BD-154C733A1078}" destId="{2594E8CE-44AA-4AB6-AAF8-4560652303CB}" srcOrd="1" destOrd="0" parTransId="{2A0326FC-900F-47A0-BB08-A07FDCFC899C}" sibTransId="{8B278FF1-C406-499F-89FB-5A8E073B5B4C}"/>
    <dgm:cxn modelId="{903795C2-0A67-4EA5-996A-93915E7BB499}" type="presOf" srcId="{C4516502-3CAD-4333-93ED-3FEB5827FE66}" destId="{27BEF4E4-3747-497D-A17F-17928BA7A561}" srcOrd="0" destOrd="0" presId="urn:microsoft.com/office/officeart/2005/8/layout/vProcess5"/>
    <dgm:cxn modelId="{5B6AECC6-795A-401B-A68C-A645810EB49D}" type="presOf" srcId="{92705ECF-0435-4EFB-A970-35909C568F07}" destId="{98A1B3F4-8E02-4366-891E-EF0EB2079044}" srcOrd="0" destOrd="0" presId="urn:microsoft.com/office/officeart/2005/8/layout/vProcess5"/>
    <dgm:cxn modelId="{2F8805CB-3ADF-46BE-89EB-219823DFF48D}" type="presOf" srcId="{B036407C-B796-47F7-8DDA-397EE114293B}" destId="{1E19E2E8-4BFE-4B09-8624-2424BC8C53E9}" srcOrd="1" destOrd="0" presId="urn:microsoft.com/office/officeart/2005/8/layout/vProcess5"/>
    <dgm:cxn modelId="{DB9024DF-CDEF-41D5-927F-A5256BCDBBB0}" type="presOf" srcId="{8B278FF1-C406-499F-89FB-5A8E073B5B4C}" destId="{881A857A-24BE-410A-A157-25966BDEF630}" srcOrd="0" destOrd="0" presId="urn:microsoft.com/office/officeart/2005/8/layout/vProcess5"/>
    <dgm:cxn modelId="{263213E0-AB16-438A-B5C3-551D6648F8FB}" srcId="{C82B521A-60FF-4968-88BD-154C733A1078}" destId="{B036407C-B796-47F7-8DDA-397EE114293B}" srcOrd="3" destOrd="0" parTransId="{7D6C37B8-A500-44BB-AAEE-A66EBFA7CF5A}" sibTransId="{ABC36E30-F16E-4E79-9F57-11A780661F02}"/>
    <dgm:cxn modelId="{3F7935F8-4D6B-402B-AF04-74B22A447E1B}" type="presOf" srcId="{92705ECF-0435-4EFB-A970-35909C568F07}" destId="{81412789-E3FC-4DE9-99F4-00712D714AB2}" srcOrd="1" destOrd="0" presId="urn:microsoft.com/office/officeart/2005/8/layout/vProcess5"/>
    <dgm:cxn modelId="{C03764D9-87A8-4E4D-9DFD-731031C8C1CE}" type="presParOf" srcId="{598DE31A-BB21-4308-8FFE-6E0E6DC96B66}" destId="{BA8A5F45-4875-4514-AE43-56EBB9A51A84}" srcOrd="0" destOrd="0" presId="urn:microsoft.com/office/officeart/2005/8/layout/vProcess5"/>
    <dgm:cxn modelId="{9A914C7E-5102-48E1-85C8-40EFEC0C3DB1}" type="presParOf" srcId="{598DE31A-BB21-4308-8FFE-6E0E6DC96B66}" destId="{977761BF-05E8-44B9-A050-F11D9AAD3C1A}" srcOrd="1" destOrd="0" presId="urn:microsoft.com/office/officeart/2005/8/layout/vProcess5"/>
    <dgm:cxn modelId="{86FBA223-44EF-4396-84ED-D9F119159B86}" type="presParOf" srcId="{598DE31A-BB21-4308-8FFE-6E0E6DC96B66}" destId="{22515605-B7F2-4847-94D6-114C88EB3980}" srcOrd="2" destOrd="0" presId="urn:microsoft.com/office/officeart/2005/8/layout/vProcess5"/>
    <dgm:cxn modelId="{E1CA9926-3AE6-4A2A-A144-0F2ABF64F7C1}" type="presParOf" srcId="{598DE31A-BB21-4308-8FFE-6E0E6DC96B66}" destId="{98A1B3F4-8E02-4366-891E-EF0EB2079044}" srcOrd="3" destOrd="0" presId="urn:microsoft.com/office/officeart/2005/8/layout/vProcess5"/>
    <dgm:cxn modelId="{8594D490-A63D-48AA-8F31-3172BB0B0452}" type="presParOf" srcId="{598DE31A-BB21-4308-8FFE-6E0E6DC96B66}" destId="{D259DC3A-0B7F-4A26-92ED-562AAFB8FCF2}" srcOrd="4" destOrd="0" presId="urn:microsoft.com/office/officeart/2005/8/layout/vProcess5"/>
    <dgm:cxn modelId="{10732008-98A9-42B5-BE50-44B1F428DB43}" type="presParOf" srcId="{598DE31A-BB21-4308-8FFE-6E0E6DC96B66}" destId="{FB902942-3101-4FCB-A479-0F28A7C01130}" srcOrd="5" destOrd="0" presId="urn:microsoft.com/office/officeart/2005/8/layout/vProcess5"/>
    <dgm:cxn modelId="{C9A88BD5-2244-4945-9828-F2DF3DC1C739}" type="presParOf" srcId="{598DE31A-BB21-4308-8FFE-6E0E6DC96B66}" destId="{881A857A-24BE-410A-A157-25966BDEF630}" srcOrd="6" destOrd="0" presId="urn:microsoft.com/office/officeart/2005/8/layout/vProcess5"/>
    <dgm:cxn modelId="{0CAD7126-6887-4F32-803A-DABC607DDBCC}" type="presParOf" srcId="{598DE31A-BB21-4308-8FFE-6E0E6DC96B66}" destId="{27BEF4E4-3747-497D-A17F-17928BA7A561}" srcOrd="7" destOrd="0" presId="urn:microsoft.com/office/officeart/2005/8/layout/vProcess5"/>
    <dgm:cxn modelId="{F1EBC28B-F3FF-4E21-8555-F7AA7E708DD2}" type="presParOf" srcId="{598DE31A-BB21-4308-8FFE-6E0E6DC96B66}" destId="{74ED7575-1500-4DC4-8E75-3508925B6F54}" srcOrd="8" destOrd="0" presId="urn:microsoft.com/office/officeart/2005/8/layout/vProcess5"/>
    <dgm:cxn modelId="{23FCDF03-BEB6-4B7E-A7C4-50EECD47EC1E}" type="presParOf" srcId="{598DE31A-BB21-4308-8FFE-6E0E6DC96B66}" destId="{A1BB19C4-4955-497B-BD37-EFDE19C5BCEC}" srcOrd="9" destOrd="0" presId="urn:microsoft.com/office/officeart/2005/8/layout/vProcess5"/>
    <dgm:cxn modelId="{83326A45-7C32-4FF9-A2DC-8060467E450F}" type="presParOf" srcId="{598DE31A-BB21-4308-8FFE-6E0E6DC96B66}" destId="{81412789-E3FC-4DE9-99F4-00712D714AB2}" srcOrd="10" destOrd="0" presId="urn:microsoft.com/office/officeart/2005/8/layout/vProcess5"/>
    <dgm:cxn modelId="{3A975C5C-7B57-4AA8-9695-A77A302F84FB}" type="presParOf" srcId="{598DE31A-BB21-4308-8FFE-6E0E6DC96B66}" destId="{1E19E2E8-4BFE-4B09-8624-2424BC8C53E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D527E3-606F-4E04-8299-0027184C95D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A89638E-75FF-4914-9A32-A95FC22C0572}">
      <dgm:prSet/>
      <dgm:spPr/>
      <dgm:t>
        <a:bodyPr/>
        <a:lstStyle/>
        <a:p>
          <a:r>
            <a:rPr lang="fr-FR"/>
            <a:t>Présent quand le patient demande de l’</a:t>
          </a:r>
          <a:r>
            <a:rPr lang="fr-FR" b="1"/>
            <a:t>Aide</a:t>
          </a:r>
          <a:r>
            <a:rPr lang="fr-FR"/>
            <a:t> </a:t>
          </a:r>
          <a:endParaRPr lang="en-US"/>
        </a:p>
      </dgm:t>
    </dgm:pt>
    <dgm:pt modelId="{6F2A3882-8EBA-48A3-A9D4-1623B6FA0507}" type="parTrans" cxnId="{FC0250CF-0272-4BB9-A911-259A0F693B31}">
      <dgm:prSet/>
      <dgm:spPr/>
      <dgm:t>
        <a:bodyPr/>
        <a:lstStyle/>
        <a:p>
          <a:endParaRPr lang="en-US"/>
        </a:p>
      </dgm:t>
    </dgm:pt>
    <dgm:pt modelId="{D5B8A679-5A81-4EB7-9FF0-EF4635EDB92E}" type="sibTrans" cxnId="{FC0250CF-0272-4BB9-A911-259A0F693B31}">
      <dgm:prSet/>
      <dgm:spPr/>
      <dgm:t>
        <a:bodyPr/>
        <a:lstStyle/>
        <a:p>
          <a:endParaRPr lang="en-US"/>
        </a:p>
      </dgm:t>
    </dgm:pt>
    <dgm:pt modelId="{BD909AAE-5954-48FE-9085-190A31127A96}">
      <dgm:prSet/>
      <dgm:spPr/>
      <dgm:t>
        <a:bodyPr/>
        <a:lstStyle/>
        <a:p>
          <a:r>
            <a:rPr lang="fr-FR"/>
            <a:t>Présent quand le patient </a:t>
          </a:r>
          <a:r>
            <a:rPr lang="fr-FR" b="1"/>
            <a:t>Souffre</a:t>
          </a:r>
          <a:r>
            <a:rPr lang="fr-FR"/>
            <a:t> </a:t>
          </a:r>
          <a:endParaRPr lang="en-US"/>
        </a:p>
      </dgm:t>
    </dgm:pt>
    <dgm:pt modelId="{8752E150-C1FD-4588-B768-BE41BCD14E4E}" type="parTrans" cxnId="{4EC0290F-58D1-4FC8-92AA-6045FDC344FB}">
      <dgm:prSet/>
      <dgm:spPr/>
      <dgm:t>
        <a:bodyPr/>
        <a:lstStyle/>
        <a:p>
          <a:endParaRPr lang="en-US"/>
        </a:p>
      </dgm:t>
    </dgm:pt>
    <dgm:pt modelId="{4D40A6D5-B537-4488-B532-90EC59F79E9B}" type="sibTrans" cxnId="{4EC0290F-58D1-4FC8-92AA-6045FDC344FB}">
      <dgm:prSet/>
      <dgm:spPr/>
      <dgm:t>
        <a:bodyPr/>
        <a:lstStyle/>
        <a:p>
          <a:endParaRPr lang="en-US"/>
        </a:p>
      </dgm:t>
    </dgm:pt>
    <dgm:pt modelId="{7D323398-ED1C-46EB-A25F-BDE216DE5B54}">
      <dgm:prSet/>
      <dgm:spPr/>
      <dgm:t>
        <a:bodyPr/>
        <a:lstStyle/>
        <a:p>
          <a:r>
            <a:rPr lang="fr-FR"/>
            <a:t>Professionnel de santé le plus consulté</a:t>
          </a:r>
          <a:endParaRPr lang="en-US"/>
        </a:p>
      </dgm:t>
    </dgm:pt>
    <dgm:pt modelId="{FD6A49AE-422B-48AD-A459-85F8DD550940}" type="parTrans" cxnId="{AB7E63CA-8534-48EC-8902-95F5EEC23727}">
      <dgm:prSet/>
      <dgm:spPr/>
      <dgm:t>
        <a:bodyPr/>
        <a:lstStyle/>
        <a:p>
          <a:endParaRPr lang="en-US"/>
        </a:p>
      </dgm:t>
    </dgm:pt>
    <dgm:pt modelId="{E81F443B-FE3F-4720-AF23-9101462E50FA}" type="sibTrans" cxnId="{AB7E63CA-8534-48EC-8902-95F5EEC23727}">
      <dgm:prSet/>
      <dgm:spPr/>
      <dgm:t>
        <a:bodyPr/>
        <a:lstStyle/>
        <a:p>
          <a:endParaRPr lang="en-US"/>
        </a:p>
      </dgm:t>
    </dgm:pt>
    <dgm:pt modelId="{A5D8B7AC-42A5-4567-98D8-F838E33FD6B9}">
      <dgm:prSet/>
      <dgm:spPr/>
      <dgm:t>
        <a:bodyPr/>
        <a:lstStyle/>
        <a:p>
          <a:r>
            <a:rPr lang="fr-FR"/>
            <a:t>Parole perçue comme </a:t>
          </a:r>
          <a:r>
            <a:rPr lang="fr-FR" b="1"/>
            <a:t>Légitime, Crédible et Rassurante</a:t>
          </a:r>
          <a:endParaRPr lang="en-US"/>
        </a:p>
      </dgm:t>
    </dgm:pt>
    <dgm:pt modelId="{68DB5099-D8EA-40A6-B445-97E8190A7548}" type="parTrans" cxnId="{5E08D94C-4762-4CE7-B95A-E36B0B2FF397}">
      <dgm:prSet/>
      <dgm:spPr/>
      <dgm:t>
        <a:bodyPr/>
        <a:lstStyle/>
        <a:p>
          <a:endParaRPr lang="en-US"/>
        </a:p>
      </dgm:t>
    </dgm:pt>
    <dgm:pt modelId="{E441B3CB-1A6E-46AD-A44F-EC4A69C89498}" type="sibTrans" cxnId="{5E08D94C-4762-4CE7-B95A-E36B0B2FF397}">
      <dgm:prSet/>
      <dgm:spPr/>
      <dgm:t>
        <a:bodyPr/>
        <a:lstStyle/>
        <a:p>
          <a:endParaRPr lang="en-US"/>
        </a:p>
      </dgm:t>
    </dgm:pt>
    <dgm:pt modelId="{71416279-C4F7-479C-8098-ABA04E1ACDB4}">
      <dgm:prSet/>
      <dgm:spPr/>
      <dgm:t>
        <a:bodyPr/>
        <a:lstStyle/>
        <a:p>
          <a:r>
            <a:rPr lang="fr-FR"/>
            <a:t>Relation de </a:t>
          </a:r>
          <a:r>
            <a:rPr lang="fr-FR" b="1"/>
            <a:t>Confiance</a:t>
          </a:r>
          <a:r>
            <a:rPr lang="fr-FR"/>
            <a:t> tissée souvent depuis plusieurs années.</a:t>
          </a:r>
          <a:endParaRPr lang="en-US"/>
        </a:p>
      </dgm:t>
    </dgm:pt>
    <dgm:pt modelId="{3EFE1991-F3EA-47A8-84D3-7D18055B5002}" type="parTrans" cxnId="{B05F1821-7E96-4568-B75B-249E857843A6}">
      <dgm:prSet/>
      <dgm:spPr/>
      <dgm:t>
        <a:bodyPr/>
        <a:lstStyle/>
        <a:p>
          <a:endParaRPr lang="en-US"/>
        </a:p>
      </dgm:t>
    </dgm:pt>
    <dgm:pt modelId="{EE8359B5-9F9C-4C99-B68C-6CE7E340ADF1}" type="sibTrans" cxnId="{B05F1821-7E96-4568-B75B-249E857843A6}">
      <dgm:prSet/>
      <dgm:spPr/>
      <dgm:t>
        <a:bodyPr/>
        <a:lstStyle/>
        <a:p>
          <a:endParaRPr lang="en-US"/>
        </a:p>
      </dgm:t>
    </dgm:pt>
    <dgm:pt modelId="{C7ED6FD8-9703-4C07-B3E3-BC3968AA408E}">
      <dgm:prSet/>
      <dgm:spPr/>
      <dgm:t>
        <a:bodyPr/>
        <a:lstStyle/>
        <a:p>
          <a:r>
            <a:rPr lang="fr-FR" b="1"/>
            <a:t>Soutien moral </a:t>
          </a:r>
          <a:endParaRPr lang="en-US"/>
        </a:p>
      </dgm:t>
    </dgm:pt>
    <dgm:pt modelId="{334B6F7B-FDDF-48BD-AE8D-4E4C26DA710C}" type="parTrans" cxnId="{079432B7-E4D6-4070-A61E-FE190EDB1432}">
      <dgm:prSet/>
      <dgm:spPr/>
      <dgm:t>
        <a:bodyPr/>
        <a:lstStyle/>
        <a:p>
          <a:endParaRPr lang="en-US"/>
        </a:p>
      </dgm:t>
    </dgm:pt>
    <dgm:pt modelId="{4752CD56-21B4-4643-83D7-42DD7AAB4E2F}" type="sibTrans" cxnId="{079432B7-E4D6-4070-A61E-FE190EDB1432}">
      <dgm:prSet/>
      <dgm:spPr/>
      <dgm:t>
        <a:bodyPr/>
        <a:lstStyle/>
        <a:p>
          <a:endParaRPr lang="en-US"/>
        </a:p>
      </dgm:t>
    </dgm:pt>
    <dgm:pt modelId="{B63C12C1-2676-4511-B3BC-42A6C9E882B0}">
      <dgm:prSet/>
      <dgm:spPr/>
      <dgm:t>
        <a:bodyPr/>
        <a:lstStyle/>
        <a:p>
          <a:r>
            <a:rPr lang="fr-FR" b="1"/>
            <a:t>Valorisation</a:t>
          </a:r>
          <a:r>
            <a:rPr lang="fr-FR"/>
            <a:t> du cheminement du patient</a:t>
          </a:r>
          <a:endParaRPr lang="en-US"/>
        </a:p>
      </dgm:t>
    </dgm:pt>
    <dgm:pt modelId="{1E753077-80F4-4EC5-9DCC-C8AF3F97052A}" type="parTrans" cxnId="{D475730D-F429-44FD-AA86-35FF573C8D49}">
      <dgm:prSet/>
      <dgm:spPr/>
      <dgm:t>
        <a:bodyPr/>
        <a:lstStyle/>
        <a:p>
          <a:endParaRPr lang="en-US"/>
        </a:p>
      </dgm:t>
    </dgm:pt>
    <dgm:pt modelId="{B3462DC2-91D4-49B7-A158-344F2C9E9CDC}" type="sibTrans" cxnId="{D475730D-F429-44FD-AA86-35FF573C8D49}">
      <dgm:prSet/>
      <dgm:spPr/>
      <dgm:t>
        <a:bodyPr/>
        <a:lstStyle/>
        <a:p>
          <a:endParaRPr lang="en-US"/>
        </a:p>
      </dgm:t>
    </dgm:pt>
    <dgm:pt modelId="{61897444-035B-4535-B9AD-0B401B257D1C}">
      <dgm:prSet/>
      <dgm:spPr/>
      <dgm:t>
        <a:bodyPr/>
        <a:lstStyle/>
        <a:p>
          <a:r>
            <a:rPr lang="fr-FR"/>
            <a:t>Sentiment d’être </a:t>
          </a:r>
          <a:r>
            <a:rPr lang="fr-FR" b="1"/>
            <a:t>soutenu</a:t>
          </a:r>
          <a:endParaRPr lang="en-US"/>
        </a:p>
      </dgm:t>
    </dgm:pt>
    <dgm:pt modelId="{AE70C853-AF71-4637-8526-96777C9F495A}" type="parTrans" cxnId="{8950EEE2-FE8F-492E-9FE1-667DF1B96264}">
      <dgm:prSet/>
      <dgm:spPr/>
      <dgm:t>
        <a:bodyPr/>
        <a:lstStyle/>
        <a:p>
          <a:endParaRPr lang="en-US"/>
        </a:p>
      </dgm:t>
    </dgm:pt>
    <dgm:pt modelId="{6B9A033F-538D-4DB7-80D0-AA463F8B408F}" type="sibTrans" cxnId="{8950EEE2-FE8F-492E-9FE1-667DF1B96264}">
      <dgm:prSet/>
      <dgm:spPr/>
      <dgm:t>
        <a:bodyPr/>
        <a:lstStyle/>
        <a:p>
          <a:endParaRPr lang="en-US"/>
        </a:p>
      </dgm:t>
    </dgm:pt>
    <dgm:pt modelId="{2BF62B96-A5D2-4C6B-BADB-77BFD408EC79}">
      <dgm:prSet/>
      <dgm:spPr/>
      <dgm:t>
        <a:bodyPr/>
        <a:lstStyle/>
        <a:p>
          <a:r>
            <a:rPr lang="fr-FR"/>
            <a:t>Augmentation de </a:t>
          </a:r>
          <a:r>
            <a:rPr lang="fr-FR" b="1"/>
            <a:t>l’auto-efficacité</a:t>
          </a:r>
          <a:endParaRPr lang="en-US"/>
        </a:p>
      </dgm:t>
    </dgm:pt>
    <dgm:pt modelId="{8F9E8B4D-A264-46E2-9E56-14015684DCD0}" type="parTrans" cxnId="{8A63605B-F4E6-4FE7-8FDA-75BCB155E28F}">
      <dgm:prSet/>
      <dgm:spPr/>
      <dgm:t>
        <a:bodyPr/>
        <a:lstStyle/>
        <a:p>
          <a:endParaRPr lang="en-US"/>
        </a:p>
      </dgm:t>
    </dgm:pt>
    <dgm:pt modelId="{443090CD-AA89-4699-9F1F-3FE1A77288D3}" type="sibTrans" cxnId="{8A63605B-F4E6-4FE7-8FDA-75BCB155E28F}">
      <dgm:prSet/>
      <dgm:spPr/>
      <dgm:t>
        <a:bodyPr/>
        <a:lstStyle/>
        <a:p>
          <a:endParaRPr lang="en-US"/>
        </a:p>
      </dgm:t>
    </dgm:pt>
    <dgm:pt modelId="{BA6A040F-2AAF-4A14-B763-64A6F6A00837}" type="pres">
      <dgm:prSet presAssocID="{38D527E3-606F-4E04-8299-0027184C95D7}" presName="diagram" presStyleCnt="0">
        <dgm:presLayoutVars>
          <dgm:dir/>
          <dgm:resizeHandles val="exact"/>
        </dgm:presLayoutVars>
      </dgm:prSet>
      <dgm:spPr/>
    </dgm:pt>
    <dgm:pt modelId="{828F180B-9EC0-497C-BED9-6F629A417612}" type="pres">
      <dgm:prSet presAssocID="{3A89638E-75FF-4914-9A32-A95FC22C0572}" presName="node" presStyleLbl="node1" presStyleIdx="0" presStyleCnt="9">
        <dgm:presLayoutVars>
          <dgm:bulletEnabled val="1"/>
        </dgm:presLayoutVars>
      </dgm:prSet>
      <dgm:spPr/>
    </dgm:pt>
    <dgm:pt modelId="{A60B25D1-014C-4415-836C-BFB91B1459EF}" type="pres">
      <dgm:prSet presAssocID="{D5B8A679-5A81-4EB7-9FF0-EF4635EDB92E}" presName="sibTrans" presStyleCnt="0"/>
      <dgm:spPr/>
    </dgm:pt>
    <dgm:pt modelId="{6D542C26-14D1-446D-804C-67799676643D}" type="pres">
      <dgm:prSet presAssocID="{BD909AAE-5954-48FE-9085-190A31127A96}" presName="node" presStyleLbl="node1" presStyleIdx="1" presStyleCnt="9">
        <dgm:presLayoutVars>
          <dgm:bulletEnabled val="1"/>
        </dgm:presLayoutVars>
      </dgm:prSet>
      <dgm:spPr/>
    </dgm:pt>
    <dgm:pt modelId="{6F5E6D65-B759-4006-BBE6-3070629C4DEF}" type="pres">
      <dgm:prSet presAssocID="{4D40A6D5-B537-4488-B532-90EC59F79E9B}" presName="sibTrans" presStyleCnt="0"/>
      <dgm:spPr/>
    </dgm:pt>
    <dgm:pt modelId="{BBA56FF6-16DD-4BBF-A823-5E58967E9ED9}" type="pres">
      <dgm:prSet presAssocID="{7D323398-ED1C-46EB-A25F-BDE216DE5B54}" presName="node" presStyleLbl="node1" presStyleIdx="2" presStyleCnt="9">
        <dgm:presLayoutVars>
          <dgm:bulletEnabled val="1"/>
        </dgm:presLayoutVars>
      </dgm:prSet>
      <dgm:spPr/>
    </dgm:pt>
    <dgm:pt modelId="{360B7D7C-CAC0-4B0B-809D-150372BF83EB}" type="pres">
      <dgm:prSet presAssocID="{E81F443B-FE3F-4720-AF23-9101462E50FA}" presName="sibTrans" presStyleCnt="0"/>
      <dgm:spPr/>
    </dgm:pt>
    <dgm:pt modelId="{5D5447A0-2512-40DF-BC7A-FCE34E6DB286}" type="pres">
      <dgm:prSet presAssocID="{A5D8B7AC-42A5-4567-98D8-F838E33FD6B9}" presName="node" presStyleLbl="node1" presStyleIdx="3" presStyleCnt="9">
        <dgm:presLayoutVars>
          <dgm:bulletEnabled val="1"/>
        </dgm:presLayoutVars>
      </dgm:prSet>
      <dgm:spPr/>
    </dgm:pt>
    <dgm:pt modelId="{1C0C0AD6-0B1A-4A55-A3B8-CB877025C458}" type="pres">
      <dgm:prSet presAssocID="{E441B3CB-1A6E-46AD-A44F-EC4A69C89498}" presName="sibTrans" presStyleCnt="0"/>
      <dgm:spPr/>
    </dgm:pt>
    <dgm:pt modelId="{51396686-28BD-482F-BD64-72EFCE3F0E51}" type="pres">
      <dgm:prSet presAssocID="{71416279-C4F7-479C-8098-ABA04E1ACDB4}" presName="node" presStyleLbl="node1" presStyleIdx="4" presStyleCnt="9">
        <dgm:presLayoutVars>
          <dgm:bulletEnabled val="1"/>
        </dgm:presLayoutVars>
      </dgm:prSet>
      <dgm:spPr/>
    </dgm:pt>
    <dgm:pt modelId="{B4B8A3C2-9BFE-456B-A6FB-A1E5F7D1CC27}" type="pres">
      <dgm:prSet presAssocID="{EE8359B5-9F9C-4C99-B68C-6CE7E340ADF1}" presName="sibTrans" presStyleCnt="0"/>
      <dgm:spPr/>
    </dgm:pt>
    <dgm:pt modelId="{9ED695C9-2ED5-4D9F-9157-111936B78D01}" type="pres">
      <dgm:prSet presAssocID="{C7ED6FD8-9703-4C07-B3E3-BC3968AA408E}" presName="node" presStyleLbl="node1" presStyleIdx="5" presStyleCnt="9">
        <dgm:presLayoutVars>
          <dgm:bulletEnabled val="1"/>
        </dgm:presLayoutVars>
      </dgm:prSet>
      <dgm:spPr/>
    </dgm:pt>
    <dgm:pt modelId="{F1B571F3-D47E-4846-9F2F-EB9ACD1AE5B5}" type="pres">
      <dgm:prSet presAssocID="{4752CD56-21B4-4643-83D7-42DD7AAB4E2F}" presName="sibTrans" presStyleCnt="0"/>
      <dgm:spPr/>
    </dgm:pt>
    <dgm:pt modelId="{47E93D05-A433-484D-87D1-451BC4819344}" type="pres">
      <dgm:prSet presAssocID="{B63C12C1-2676-4511-B3BC-42A6C9E882B0}" presName="node" presStyleLbl="node1" presStyleIdx="6" presStyleCnt="9">
        <dgm:presLayoutVars>
          <dgm:bulletEnabled val="1"/>
        </dgm:presLayoutVars>
      </dgm:prSet>
      <dgm:spPr/>
    </dgm:pt>
    <dgm:pt modelId="{312A3EFA-6216-4002-85C8-39DED5E49B5B}" type="pres">
      <dgm:prSet presAssocID="{B3462DC2-91D4-49B7-A158-344F2C9E9CDC}" presName="sibTrans" presStyleCnt="0"/>
      <dgm:spPr/>
    </dgm:pt>
    <dgm:pt modelId="{422A6414-9F01-487D-B276-5E5FC7E856B3}" type="pres">
      <dgm:prSet presAssocID="{61897444-035B-4535-B9AD-0B401B257D1C}" presName="node" presStyleLbl="node1" presStyleIdx="7" presStyleCnt="9">
        <dgm:presLayoutVars>
          <dgm:bulletEnabled val="1"/>
        </dgm:presLayoutVars>
      </dgm:prSet>
      <dgm:spPr/>
    </dgm:pt>
    <dgm:pt modelId="{B9D16126-B8B3-496B-B046-A7935FAB2119}" type="pres">
      <dgm:prSet presAssocID="{6B9A033F-538D-4DB7-80D0-AA463F8B408F}" presName="sibTrans" presStyleCnt="0"/>
      <dgm:spPr/>
    </dgm:pt>
    <dgm:pt modelId="{7BCFF4F6-0E9A-40F0-B167-68F810FA8E51}" type="pres">
      <dgm:prSet presAssocID="{2BF62B96-A5D2-4C6B-BADB-77BFD408EC79}" presName="node" presStyleLbl="node1" presStyleIdx="8" presStyleCnt="9">
        <dgm:presLayoutVars>
          <dgm:bulletEnabled val="1"/>
        </dgm:presLayoutVars>
      </dgm:prSet>
      <dgm:spPr/>
    </dgm:pt>
  </dgm:ptLst>
  <dgm:cxnLst>
    <dgm:cxn modelId="{4B6F3B01-7139-4BE6-8A04-08F1166AA5F1}" type="presOf" srcId="{BD909AAE-5954-48FE-9085-190A31127A96}" destId="{6D542C26-14D1-446D-804C-67799676643D}" srcOrd="0" destOrd="0" presId="urn:microsoft.com/office/officeart/2005/8/layout/default"/>
    <dgm:cxn modelId="{11527E07-9311-4664-8F5A-2979765FEF52}" type="presOf" srcId="{61897444-035B-4535-B9AD-0B401B257D1C}" destId="{422A6414-9F01-487D-B276-5E5FC7E856B3}" srcOrd="0" destOrd="0" presId="urn:microsoft.com/office/officeart/2005/8/layout/default"/>
    <dgm:cxn modelId="{D475730D-F429-44FD-AA86-35FF573C8D49}" srcId="{38D527E3-606F-4E04-8299-0027184C95D7}" destId="{B63C12C1-2676-4511-B3BC-42A6C9E882B0}" srcOrd="6" destOrd="0" parTransId="{1E753077-80F4-4EC5-9DCC-C8AF3F97052A}" sibTransId="{B3462DC2-91D4-49B7-A158-344F2C9E9CDC}"/>
    <dgm:cxn modelId="{4EC0290F-58D1-4FC8-92AA-6045FDC344FB}" srcId="{38D527E3-606F-4E04-8299-0027184C95D7}" destId="{BD909AAE-5954-48FE-9085-190A31127A96}" srcOrd="1" destOrd="0" parTransId="{8752E150-C1FD-4588-B768-BE41BCD14E4E}" sibTransId="{4D40A6D5-B537-4488-B532-90EC59F79E9B}"/>
    <dgm:cxn modelId="{17038217-2D1B-422E-A652-3C20E45623B5}" type="presOf" srcId="{38D527E3-606F-4E04-8299-0027184C95D7}" destId="{BA6A040F-2AAF-4A14-B763-64A6F6A00837}" srcOrd="0" destOrd="0" presId="urn:microsoft.com/office/officeart/2005/8/layout/default"/>
    <dgm:cxn modelId="{B05F1821-7E96-4568-B75B-249E857843A6}" srcId="{38D527E3-606F-4E04-8299-0027184C95D7}" destId="{71416279-C4F7-479C-8098-ABA04E1ACDB4}" srcOrd="4" destOrd="0" parTransId="{3EFE1991-F3EA-47A8-84D3-7D18055B5002}" sibTransId="{EE8359B5-9F9C-4C99-B68C-6CE7E340ADF1}"/>
    <dgm:cxn modelId="{1A6EF023-189B-4858-9D74-7811D44FA922}" type="presOf" srcId="{7D323398-ED1C-46EB-A25F-BDE216DE5B54}" destId="{BBA56FF6-16DD-4BBF-A823-5E58967E9ED9}" srcOrd="0" destOrd="0" presId="urn:microsoft.com/office/officeart/2005/8/layout/default"/>
    <dgm:cxn modelId="{8DA36234-F414-488E-A46E-C262E16E9DCB}" type="presOf" srcId="{A5D8B7AC-42A5-4567-98D8-F838E33FD6B9}" destId="{5D5447A0-2512-40DF-BC7A-FCE34E6DB286}" srcOrd="0" destOrd="0" presId="urn:microsoft.com/office/officeart/2005/8/layout/default"/>
    <dgm:cxn modelId="{8A63605B-F4E6-4FE7-8FDA-75BCB155E28F}" srcId="{38D527E3-606F-4E04-8299-0027184C95D7}" destId="{2BF62B96-A5D2-4C6B-BADB-77BFD408EC79}" srcOrd="8" destOrd="0" parTransId="{8F9E8B4D-A264-46E2-9E56-14015684DCD0}" sibTransId="{443090CD-AA89-4699-9F1F-3FE1A77288D3}"/>
    <dgm:cxn modelId="{0719836B-8EBE-42AD-88CD-B1534FCB51D6}" type="presOf" srcId="{C7ED6FD8-9703-4C07-B3E3-BC3968AA408E}" destId="{9ED695C9-2ED5-4D9F-9157-111936B78D01}" srcOrd="0" destOrd="0" presId="urn:microsoft.com/office/officeart/2005/8/layout/default"/>
    <dgm:cxn modelId="{5E08D94C-4762-4CE7-B95A-E36B0B2FF397}" srcId="{38D527E3-606F-4E04-8299-0027184C95D7}" destId="{A5D8B7AC-42A5-4567-98D8-F838E33FD6B9}" srcOrd="3" destOrd="0" parTransId="{68DB5099-D8EA-40A6-B445-97E8190A7548}" sibTransId="{E441B3CB-1A6E-46AD-A44F-EC4A69C89498}"/>
    <dgm:cxn modelId="{19E0B472-D143-4DDE-B98B-5CC992CAF7AE}" type="presOf" srcId="{71416279-C4F7-479C-8098-ABA04E1ACDB4}" destId="{51396686-28BD-482F-BD64-72EFCE3F0E51}" srcOrd="0" destOrd="0" presId="urn:microsoft.com/office/officeart/2005/8/layout/default"/>
    <dgm:cxn modelId="{3E54EE84-987C-41A4-8508-3F1F08A8A154}" type="presOf" srcId="{3A89638E-75FF-4914-9A32-A95FC22C0572}" destId="{828F180B-9EC0-497C-BED9-6F629A417612}" srcOrd="0" destOrd="0" presId="urn:microsoft.com/office/officeart/2005/8/layout/default"/>
    <dgm:cxn modelId="{8848358A-D119-4828-A015-2F8431776E1A}" type="presOf" srcId="{B63C12C1-2676-4511-B3BC-42A6C9E882B0}" destId="{47E93D05-A433-484D-87D1-451BC4819344}" srcOrd="0" destOrd="0" presId="urn:microsoft.com/office/officeart/2005/8/layout/default"/>
    <dgm:cxn modelId="{079432B7-E4D6-4070-A61E-FE190EDB1432}" srcId="{38D527E3-606F-4E04-8299-0027184C95D7}" destId="{C7ED6FD8-9703-4C07-B3E3-BC3968AA408E}" srcOrd="5" destOrd="0" parTransId="{334B6F7B-FDDF-48BD-AE8D-4E4C26DA710C}" sibTransId="{4752CD56-21B4-4643-83D7-42DD7AAB4E2F}"/>
    <dgm:cxn modelId="{AB7E63CA-8534-48EC-8902-95F5EEC23727}" srcId="{38D527E3-606F-4E04-8299-0027184C95D7}" destId="{7D323398-ED1C-46EB-A25F-BDE216DE5B54}" srcOrd="2" destOrd="0" parTransId="{FD6A49AE-422B-48AD-A459-85F8DD550940}" sibTransId="{E81F443B-FE3F-4720-AF23-9101462E50FA}"/>
    <dgm:cxn modelId="{FC0250CF-0272-4BB9-A911-259A0F693B31}" srcId="{38D527E3-606F-4E04-8299-0027184C95D7}" destId="{3A89638E-75FF-4914-9A32-A95FC22C0572}" srcOrd="0" destOrd="0" parTransId="{6F2A3882-8EBA-48A3-A9D4-1623B6FA0507}" sibTransId="{D5B8A679-5A81-4EB7-9FF0-EF4635EDB92E}"/>
    <dgm:cxn modelId="{8950EEE2-FE8F-492E-9FE1-667DF1B96264}" srcId="{38D527E3-606F-4E04-8299-0027184C95D7}" destId="{61897444-035B-4535-B9AD-0B401B257D1C}" srcOrd="7" destOrd="0" parTransId="{AE70C853-AF71-4637-8526-96777C9F495A}" sibTransId="{6B9A033F-538D-4DB7-80D0-AA463F8B408F}"/>
    <dgm:cxn modelId="{633881E3-5821-403A-812D-559296B24B21}" type="presOf" srcId="{2BF62B96-A5D2-4C6B-BADB-77BFD408EC79}" destId="{7BCFF4F6-0E9A-40F0-B167-68F810FA8E51}" srcOrd="0" destOrd="0" presId="urn:microsoft.com/office/officeart/2005/8/layout/default"/>
    <dgm:cxn modelId="{D95861D8-C8BA-45BC-B9C1-453B942C130A}" type="presParOf" srcId="{BA6A040F-2AAF-4A14-B763-64A6F6A00837}" destId="{828F180B-9EC0-497C-BED9-6F629A417612}" srcOrd="0" destOrd="0" presId="urn:microsoft.com/office/officeart/2005/8/layout/default"/>
    <dgm:cxn modelId="{F5AC9F5C-7F6C-451B-9761-428DB837E6E2}" type="presParOf" srcId="{BA6A040F-2AAF-4A14-B763-64A6F6A00837}" destId="{A60B25D1-014C-4415-836C-BFB91B1459EF}" srcOrd="1" destOrd="0" presId="urn:microsoft.com/office/officeart/2005/8/layout/default"/>
    <dgm:cxn modelId="{CB9316D2-2F23-4329-9640-35ABA33B4723}" type="presParOf" srcId="{BA6A040F-2AAF-4A14-B763-64A6F6A00837}" destId="{6D542C26-14D1-446D-804C-67799676643D}" srcOrd="2" destOrd="0" presId="urn:microsoft.com/office/officeart/2005/8/layout/default"/>
    <dgm:cxn modelId="{6A2817FD-96C6-45A5-8DD8-79D195ED0964}" type="presParOf" srcId="{BA6A040F-2AAF-4A14-B763-64A6F6A00837}" destId="{6F5E6D65-B759-4006-BBE6-3070629C4DEF}" srcOrd="3" destOrd="0" presId="urn:microsoft.com/office/officeart/2005/8/layout/default"/>
    <dgm:cxn modelId="{0663F677-20F7-4BD8-B87E-45AB8BFD1124}" type="presParOf" srcId="{BA6A040F-2AAF-4A14-B763-64A6F6A00837}" destId="{BBA56FF6-16DD-4BBF-A823-5E58967E9ED9}" srcOrd="4" destOrd="0" presId="urn:microsoft.com/office/officeart/2005/8/layout/default"/>
    <dgm:cxn modelId="{3C87164E-53F2-4F8A-89EE-100577651AD7}" type="presParOf" srcId="{BA6A040F-2AAF-4A14-B763-64A6F6A00837}" destId="{360B7D7C-CAC0-4B0B-809D-150372BF83EB}" srcOrd="5" destOrd="0" presId="urn:microsoft.com/office/officeart/2005/8/layout/default"/>
    <dgm:cxn modelId="{445E51BB-F275-416B-8620-0FB40A96A175}" type="presParOf" srcId="{BA6A040F-2AAF-4A14-B763-64A6F6A00837}" destId="{5D5447A0-2512-40DF-BC7A-FCE34E6DB286}" srcOrd="6" destOrd="0" presId="urn:microsoft.com/office/officeart/2005/8/layout/default"/>
    <dgm:cxn modelId="{E43AF5BF-420D-45DE-872D-E68985556E9C}" type="presParOf" srcId="{BA6A040F-2AAF-4A14-B763-64A6F6A00837}" destId="{1C0C0AD6-0B1A-4A55-A3B8-CB877025C458}" srcOrd="7" destOrd="0" presId="urn:microsoft.com/office/officeart/2005/8/layout/default"/>
    <dgm:cxn modelId="{2C42B622-3827-4BDE-B851-D1FF7283E503}" type="presParOf" srcId="{BA6A040F-2AAF-4A14-B763-64A6F6A00837}" destId="{51396686-28BD-482F-BD64-72EFCE3F0E51}" srcOrd="8" destOrd="0" presId="urn:microsoft.com/office/officeart/2005/8/layout/default"/>
    <dgm:cxn modelId="{836FF737-4487-47F8-A310-EAF21852BCB0}" type="presParOf" srcId="{BA6A040F-2AAF-4A14-B763-64A6F6A00837}" destId="{B4B8A3C2-9BFE-456B-A6FB-A1E5F7D1CC27}" srcOrd="9" destOrd="0" presId="urn:microsoft.com/office/officeart/2005/8/layout/default"/>
    <dgm:cxn modelId="{BB2DF7A4-EF90-46CF-BD30-818B3CE82D54}" type="presParOf" srcId="{BA6A040F-2AAF-4A14-B763-64A6F6A00837}" destId="{9ED695C9-2ED5-4D9F-9157-111936B78D01}" srcOrd="10" destOrd="0" presId="urn:microsoft.com/office/officeart/2005/8/layout/default"/>
    <dgm:cxn modelId="{5E50E3E5-73BE-4D0C-A990-10890D7A7A93}" type="presParOf" srcId="{BA6A040F-2AAF-4A14-B763-64A6F6A00837}" destId="{F1B571F3-D47E-4846-9F2F-EB9ACD1AE5B5}" srcOrd="11" destOrd="0" presId="urn:microsoft.com/office/officeart/2005/8/layout/default"/>
    <dgm:cxn modelId="{2443C70F-11B4-4C16-A3C2-929A58B0FD3C}" type="presParOf" srcId="{BA6A040F-2AAF-4A14-B763-64A6F6A00837}" destId="{47E93D05-A433-484D-87D1-451BC4819344}" srcOrd="12" destOrd="0" presId="urn:microsoft.com/office/officeart/2005/8/layout/default"/>
    <dgm:cxn modelId="{B42C7DFF-A1A7-4FC1-B00E-1E5B96C4E3AF}" type="presParOf" srcId="{BA6A040F-2AAF-4A14-B763-64A6F6A00837}" destId="{312A3EFA-6216-4002-85C8-39DED5E49B5B}" srcOrd="13" destOrd="0" presId="urn:microsoft.com/office/officeart/2005/8/layout/default"/>
    <dgm:cxn modelId="{5F75EC8F-2E7A-4DB0-8F0C-19E2ACF2C516}" type="presParOf" srcId="{BA6A040F-2AAF-4A14-B763-64A6F6A00837}" destId="{422A6414-9F01-487D-B276-5E5FC7E856B3}" srcOrd="14" destOrd="0" presId="urn:microsoft.com/office/officeart/2005/8/layout/default"/>
    <dgm:cxn modelId="{F5D10D73-72F7-4BC7-953F-9D894D55610D}" type="presParOf" srcId="{BA6A040F-2AAF-4A14-B763-64A6F6A00837}" destId="{B9D16126-B8B3-496B-B046-A7935FAB2119}" srcOrd="15" destOrd="0" presId="urn:microsoft.com/office/officeart/2005/8/layout/default"/>
    <dgm:cxn modelId="{476ECBDB-BC0F-4DCB-BDDC-A1735A1B6283}" type="presParOf" srcId="{BA6A040F-2AAF-4A14-B763-64A6F6A00837}" destId="{7BCFF4F6-0E9A-40F0-B167-68F810FA8E51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AFF5F8-6184-4D7E-9342-224D1F188956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B6DBD57-64E2-4F10-A457-963A40F91820}">
      <dgm:prSet/>
      <dgm:spPr/>
      <dgm:t>
        <a:bodyPr/>
        <a:lstStyle/>
        <a:p>
          <a:pPr>
            <a:buFont typeface="+mj-lt"/>
            <a:buAutoNum type="arabicPeriod"/>
          </a:pPr>
          <a:r>
            <a:rPr lang="fr-FR" b="1" noProof="0" dirty="0"/>
            <a:t>1 Repérer </a:t>
          </a:r>
          <a:endParaRPr lang="fr-FR" noProof="0" dirty="0"/>
        </a:p>
      </dgm:t>
    </dgm:pt>
    <dgm:pt modelId="{90346519-C4E3-4A59-9EC8-DA188DFA76E3}" type="parTrans" cxnId="{3470469F-3CE7-4228-9B02-0D506C2876AF}">
      <dgm:prSet/>
      <dgm:spPr/>
      <dgm:t>
        <a:bodyPr/>
        <a:lstStyle/>
        <a:p>
          <a:endParaRPr lang="en-US"/>
        </a:p>
      </dgm:t>
    </dgm:pt>
    <dgm:pt modelId="{4F7619E6-04C0-4E2D-9B56-60ECD04D76CF}" type="sibTrans" cxnId="{3470469F-3CE7-4228-9B02-0D506C2876AF}">
      <dgm:prSet/>
      <dgm:spPr/>
      <dgm:t>
        <a:bodyPr/>
        <a:lstStyle/>
        <a:p>
          <a:endParaRPr lang="en-US"/>
        </a:p>
      </dgm:t>
    </dgm:pt>
    <dgm:pt modelId="{FDA9424E-5173-478A-8100-B5775FD53387}">
      <dgm:prSet/>
      <dgm:spPr/>
      <dgm:t>
        <a:bodyPr/>
        <a:lstStyle/>
        <a:p>
          <a:r>
            <a:rPr lang="fr-FR" b="1" noProof="0" dirty="0"/>
            <a:t>2 Explorer motivation et l’auto-efficacité</a:t>
          </a:r>
        </a:p>
      </dgm:t>
    </dgm:pt>
    <dgm:pt modelId="{5A6ACFD3-7D84-41E1-B928-4DE032FBA299}" type="parTrans" cxnId="{25A0BC11-A397-43AD-B025-1C0A87B64569}">
      <dgm:prSet/>
      <dgm:spPr/>
      <dgm:t>
        <a:bodyPr/>
        <a:lstStyle/>
        <a:p>
          <a:endParaRPr lang="fr-FR"/>
        </a:p>
      </dgm:t>
    </dgm:pt>
    <dgm:pt modelId="{5F731CF8-4CF4-4218-983C-13DE09D78952}" type="sibTrans" cxnId="{25A0BC11-A397-43AD-B025-1C0A87B64569}">
      <dgm:prSet/>
      <dgm:spPr/>
      <dgm:t>
        <a:bodyPr/>
        <a:lstStyle/>
        <a:p>
          <a:endParaRPr lang="fr-FR"/>
        </a:p>
      </dgm:t>
    </dgm:pt>
    <dgm:pt modelId="{37EAADED-AA05-4851-8EC2-9E2B5C3188A6}">
      <dgm:prSet/>
      <dgm:spPr/>
      <dgm:t>
        <a:bodyPr/>
        <a:lstStyle/>
        <a:p>
          <a:r>
            <a:rPr lang="fr-FR" b="1" noProof="0" dirty="0"/>
            <a:t>3 Identifier freins</a:t>
          </a:r>
        </a:p>
      </dgm:t>
    </dgm:pt>
    <dgm:pt modelId="{57600F5B-5F51-4302-A4F1-C4F4CB9A9D98}" type="parTrans" cxnId="{1CC32835-8F8E-46C9-B156-D984D44FFBDB}">
      <dgm:prSet/>
      <dgm:spPr/>
      <dgm:t>
        <a:bodyPr/>
        <a:lstStyle/>
        <a:p>
          <a:endParaRPr lang="fr-FR"/>
        </a:p>
      </dgm:t>
    </dgm:pt>
    <dgm:pt modelId="{81C7A583-E316-4423-B70C-91B9A3B8D542}" type="sibTrans" cxnId="{1CC32835-8F8E-46C9-B156-D984D44FFBDB}">
      <dgm:prSet/>
      <dgm:spPr/>
      <dgm:t>
        <a:bodyPr/>
        <a:lstStyle/>
        <a:p>
          <a:endParaRPr lang="fr-FR"/>
        </a:p>
      </dgm:t>
    </dgm:pt>
    <dgm:pt modelId="{79B98C17-5EAF-4F5F-BEC7-15C4CA32E707}">
      <dgm:prSet/>
      <dgm:spPr/>
      <dgm:t>
        <a:bodyPr/>
        <a:lstStyle/>
        <a:p>
          <a:r>
            <a:rPr lang="fr-FR" b="1" noProof="0" dirty="0"/>
            <a:t>4 Fixer objectifs facilement atteignables </a:t>
          </a:r>
        </a:p>
      </dgm:t>
    </dgm:pt>
    <dgm:pt modelId="{0AAC54C7-478E-40BF-96E1-B4412328D9C0}" type="parTrans" cxnId="{216E1741-6427-409B-8611-52326282D3F7}">
      <dgm:prSet/>
      <dgm:spPr/>
      <dgm:t>
        <a:bodyPr/>
        <a:lstStyle/>
        <a:p>
          <a:endParaRPr lang="fr-FR"/>
        </a:p>
      </dgm:t>
    </dgm:pt>
    <dgm:pt modelId="{A9774CD1-87A8-4701-9E74-47FB7C1B87AD}" type="sibTrans" cxnId="{216E1741-6427-409B-8611-52326282D3F7}">
      <dgm:prSet/>
      <dgm:spPr/>
      <dgm:t>
        <a:bodyPr/>
        <a:lstStyle/>
        <a:p>
          <a:endParaRPr lang="fr-FR"/>
        </a:p>
      </dgm:t>
    </dgm:pt>
    <dgm:pt modelId="{7CD806C3-9151-4427-A1B0-28CE3BFF841B}">
      <dgm:prSet/>
      <dgm:spPr/>
      <dgm:t>
        <a:bodyPr/>
        <a:lstStyle/>
        <a:p>
          <a:r>
            <a:rPr lang="fr-FR" b="1" noProof="0" dirty="0"/>
            <a:t>5 Prescrire clairement</a:t>
          </a:r>
        </a:p>
      </dgm:t>
    </dgm:pt>
    <dgm:pt modelId="{608311DB-3DA7-4E8F-AB00-CCBD1ABACD48}" type="parTrans" cxnId="{C2686FA3-37E9-448F-B584-CF739873F176}">
      <dgm:prSet/>
      <dgm:spPr/>
      <dgm:t>
        <a:bodyPr/>
        <a:lstStyle/>
        <a:p>
          <a:endParaRPr lang="fr-FR"/>
        </a:p>
      </dgm:t>
    </dgm:pt>
    <dgm:pt modelId="{791B8D1C-035C-49C5-BA19-BD9219DC4DFB}" type="sibTrans" cxnId="{C2686FA3-37E9-448F-B584-CF739873F176}">
      <dgm:prSet/>
      <dgm:spPr/>
      <dgm:t>
        <a:bodyPr/>
        <a:lstStyle/>
        <a:p>
          <a:endParaRPr lang="fr-FR"/>
        </a:p>
      </dgm:t>
    </dgm:pt>
    <dgm:pt modelId="{57B6DFAC-E85A-439D-BC00-55B1DAD9BEF2}">
      <dgm:prSet/>
      <dgm:spPr/>
      <dgm:t>
        <a:bodyPr/>
        <a:lstStyle/>
        <a:p>
          <a:r>
            <a:rPr lang="fr-FR" b="1" noProof="0" dirty="0"/>
            <a:t>6 Suivre et encourager</a:t>
          </a:r>
        </a:p>
      </dgm:t>
    </dgm:pt>
    <dgm:pt modelId="{E6EBBCED-E899-4745-A7B4-FDE8C9CA3ED7}" type="parTrans" cxnId="{9C50D075-B6E9-481F-9FE2-EC2773543CB6}">
      <dgm:prSet/>
      <dgm:spPr/>
      <dgm:t>
        <a:bodyPr/>
        <a:lstStyle/>
        <a:p>
          <a:endParaRPr lang="fr-FR"/>
        </a:p>
      </dgm:t>
    </dgm:pt>
    <dgm:pt modelId="{F27D0D04-DDBE-481A-A5D9-7F5135CEEECE}" type="sibTrans" cxnId="{9C50D075-B6E9-481F-9FE2-EC2773543CB6}">
      <dgm:prSet/>
      <dgm:spPr/>
      <dgm:t>
        <a:bodyPr/>
        <a:lstStyle/>
        <a:p>
          <a:endParaRPr lang="fr-FR"/>
        </a:p>
      </dgm:t>
    </dgm:pt>
    <dgm:pt modelId="{0D1807F9-934B-4F4D-837B-FBA1D97774FE}" type="pres">
      <dgm:prSet presAssocID="{F1AFF5F8-6184-4D7E-9342-224D1F188956}" presName="linear" presStyleCnt="0">
        <dgm:presLayoutVars>
          <dgm:animLvl val="lvl"/>
          <dgm:resizeHandles val="exact"/>
        </dgm:presLayoutVars>
      </dgm:prSet>
      <dgm:spPr/>
    </dgm:pt>
    <dgm:pt modelId="{014257DE-DE40-4356-B24F-D1AEAD7A826B}" type="pres">
      <dgm:prSet presAssocID="{FB6DBD57-64E2-4F10-A457-963A40F9182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A974F12-85F9-4DFC-A616-291D25BE7432}" type="pres">
      <dgm:prSet presAssocID="{4F7619E6-04C0-4E2D-9B56-60ECD04D76CF}" presName="spacer" presStyleCnt="0"/>
      <dgm:spPr/>
    </dgm:pt>
    <dgm:pt modelId="{474038FF-3D49-4B59-8776-F0BC1495DD81}" type="pres">
      <dgm:prSet presAssocID="{FDA9424E-5173-478A-8100-B5775FD5338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B3A809D-6968-4A43-9887-AA790F552571}" type="pres">
      <dgm:prSet presAssocID="{5F731CF8-4CF4-4218-983C-13DE09D78952}" presName="spacer" presStyleCnt="0"/>
      <dgm:spPr/>
    </dgm:pt>
    <dgm:pt modelId="{4874548F-13AB-4647-ADD9-D52925BAD7B9}" type="pres">
      <dgm:prSet presAssocID="{37EAADED-AA05-4851-8EC2-9E2B5C3188A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D86CF70-3A4C-4610-9644-F5BFCFC34D60}" type="pres">
      <dgm:prSet presAssocID="{81C7A583-E316-4423-B70C-91B9A3B8D542}" presName="spacer" presStyleCnt="0"/>
      <dgm:spPr/>
    </dgm:pt>
    <dgm:pt modelId="{A7A9A131-27F8-4609-B0F4-57F2B7E527A7}" type="pres">
      <dgm:prSet presAssocID="{79B98C17-5EAF-4F5F-BEC7-15C4CA32E70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FC61A2F-EE8A-454D-85C1-EADC796C756B}" type="pres">
      <dgm:prSet presAssocID="{A9774CD1-87A8-4701-9E74-47FB7C1B87AD}" presName="spacer" presStyleCnt="0"/>
      <dgm:spPr/>
    </dgm:pt>
    <dgm:pt modelId="{98680254-6116-447B-8EDC-EED042003170}" type="pres">
      <dgm:prSet presAssocID="{7CD806C3-9151-4427-A1B0-28CE3BFF841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C573750-7595-4986-A8B5-316B0A8E3E9D}" type="pres">
      <dgm:prSet presAssocID="{791B8D1C-035C-49C5-BA19-BD9219DC4DFB}" presName="spacer" presStyleCnt="0"/>
      <dgm:spPr/>
    </dgm:pt>
    <dgm:pt modelId="{DC0648FD-06FA-4441-B719-3959163659E4}" type="pres">
      <dgm:prSet presAssocID="{57B6DFAC-E85A-439D-BC00-55B1DAD9BEF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8991705-33AE-48D1-B1C0-5C083896D0D6}" type="presOf" srcId="{57B6DFAC-E85A-439D-BC00-55B1DAD9BEF2}" destId="{DC0648FD-06FA-4441-B719-3959163659E4}" srcOrd="0" destOrd="0" presId="urn:microsoft.com/office/officeart/2005/8/layout/vList2"/>
    <dgm:cxn modelId="{25A0BC11-A397-43AD-B025-1C0A87B64569}" srcId="{F1AFF5F8-6184-4D7E-9342-224D1F188956}" destId="{FDA9424E-5173-478A-8100-B5775FD53387}" srcOrd="1" destOrd="0" parTransId="{5A6ACFD3-7D84-41E1-B928-4DE032FBA299}" sibTransId="{5F731CF8-4CF4-4218-983C-13DE09D78952}"/>
    <dgm:cxn modelId="{1CC32835-8F8E-46C9-B156-D984D44FFBDB}" srcId="{F1AFF5F8-6184-4D7E-9342-224D1F188956}" destId="{37EAADED-AA05-4851-8EC2-9E2B5C3188A6}" srcOrd="2" destOrd="0" parTransId="{57600F5B-5F51-4302-A4F1-C4F4CB9A9D98}" sibTransId="{81C7A583-E316-4423-B70C-91B9A3B8D542}"/>
    <dgm:cxn modelId="{216E1741-6427-409B-8611-52326282D3F7}" srcId="{F1AFF5F8-6184-4D7E-9342-224D1F188956}" destId="{79B98C17-5EAF-4F5F-BEC7-15C4CA32E707}" srcOrd="3" destOrd="0" parTransId="{0AAC54C7-478E-40BF-96E1-B4412328D9C0}" sibTransId="{A9774CD1-87A8-4701-9E74-47FB7C1B87AD}"/>
    <dgm:cxn modelId="{0BDE294D-B561-4A17-B2C8-D3BF878A23C4}" type="presOf" srcId="{F1AFF5F8-6184-4D7E-9342-224D1F188956}" destId="{0D1807F9-934B-4F4D-837B-FBA1D97774FE}" srcOrd="0" destOrd="0" presId="urn:microsoft.com/office/officeart/2005/8/layout/vList2"/>
    <dgm:cxn modelId="{7969EC50-53C5-4D45-946F-269470836203}" type="presOf" srcId="{7CD806C3-9151-4427-A1B0-28CE3BFF841B}" destId="{98680254-6116-447B-8EDC-EED042003170}" srcOrd="0" destOrd="0" presId="urn:microsoft.com/office/officeart/2005/8/layout/vList2"/>
    <dgm:cxn modelId="{9C50D075-B6E9-481F-9FE2-EC2773543CB6}" srcId="{F1AFF5F8-6184-4D7E-9342-224D1F188956}" destId="{57B6DFAC-E85A-439D-BC00-55B1DAD9BEF2}" srcOrd="5" destOrd="0" parTransId="{E6EBBCED-E899-4745-A7B4-FDE8C9CA3ED7}" sibTransId="{F27D0D04-DDBE-481A-A5D9-7F5135CEEECE}"/>
    <dgm:cxn modelId="{4A922656-568A-4B22-8CEA-3B4FDDE55EB8}" type="presOf" srcId="{FDA9424E-5173-478A-8100-B5775FD53387}" destId="{474038FF-3D49-4B59-8776-F0BC1495DD81}" srcOrd="0" destOrd="0" presId="urn:microsoft.com/office/officeart/2005/8/layout/vList2"/>
    <dgm:cxn modelId="{3470469F-3CE7-4228-9B02-0D506C2876AF}" srcId="{F1AFF5F8-6184-4D7E-9342-224D1F188956}" destId="{FB6DBD57-64E2-4F10-A457-963A40F91820}" srcOrd="0" destOrd="0" parTransId="{90346519-C4E3-4A59-9EC8-DA188DFA76E3}" sibTransId="{4F7619E6-04C0-4E2D-9B56-60ECD04D76CF}"/>
    <dgm:cxn modelId="{C2686FA3-37E9-448F-B584-CF739873F176}" srcId="{F1AFF5F8-6184-4D7E-9342-224D1F188956}" destId="{7CD806C3-9151-4427-A1B0-28CE3BFF841B}" srcOrd="4" destOrd="0" parTransId="{608311DB-3DA7-4E8F-AB00-CCBD1ABACD48}" sibTransId="{791B8D1C-035C-49C5-BA19-BD9219DC4DFB}"/>
    <dgm:cxn modelId="{9638D3D0-576C-4294-B90B-3773063A7784}" type="presOf" srcId="{FB6DBD57-64E2-4F10-A457-963A40F91820}" destId="{014257DE-DE40-4356-B24F-D1AEAD7A826B}" srcOrd="0" destOrd="0" presId="urn:microsoft.com/office/officeart/2005/8/layout/vList2"/>
    <dgm:cxn modelId="{4798EAE1-E0E7-4A91-AACC-BCB45C966C7E}" type="presOf" srcId="{79B98C17-5EAF-4F5F-BEC7-15C4CA32E707}" destId="{A7A9A131-27F8-4609-B0F4-57F2B7E527A7}" srcOrd="0" destOrd="0" presId="urn:microsoft.com/office/officeart/2005/8/layout/vList2"/>
    <dgm:cxn modelId="{3F841CE2-8DC0-46E2-9814-37785C0C7689}" type="presOf" srcId="{37EAADED-AA05-4851-8EC2-9E2B5C3188A6}" destId="{4874548F-13AB-4647-ADD9-D52925BAD7B9}" srcOrd="0" destOrd="0" presId="urn:microsoft.com/office/officeart/2005/8/layout/vList2"/>
    <dgm:cxn modelId="{4E899E68-713F-43BD-9462-D1A1ACC5F984}" type="presParOf" srcId="{0D1807F9-934B-4F4D-837B-FBA1D97774FE}" destId="{014257DE-DE40-4356-B24F-D1AEAD7A826B}" srcOrd="0" destOrd="0" presId="urn:microsoft.com/office/officeart/2005/8/layout/vList2"/>
    <dgm:cxn modelId="{1C500D18-BCC1-4139-A9B0-12DCC8F97E48}" type="presParOf" srcId="{0D1807F9-934B-4F4D-837B-FBA1D97774FE}" destId="{DA974F12-85F9-4DFC-A616-291D25BE7432}" srcOrd="1" destOrd="0" presId="urn:microsoft.com/office/officeart/2005/8/layout/vList2"/>
    <dgm:cxn modelId="{3577852D-ED1A-46B7-9D59-07A9404C5102}" type="presParOf" srcId="{0D1807F9-934B-4F4D-837B-FBA1D97774FE}" destId="{474038FF-3D49-4B59-8776-F0BC1495DD81}" srcOrd="2" destOrd="0" presId="urn:microsoft.com/office/officeart/2005/8/layout/vList2"/>
    <dgm:cxn modelId="{1361B7A6-DDA7-4366-9467-108B3EF5EC12}" type="presParOf" srcId="{0D1807F9-934B-4F4D-837B-FBA1D97774FE}" destId="{8B3A809D-6968-4A43-9887-AA790F552571}" srcOrd="3" destOrd="0" presId="urn:microsoft.com/office/officeart/2005/8/layout/vList2"/>
    <dgm:cxn modelId="{FDE9B319-EA66-47B4-A068-7BC28D2BA3D8}" type="presParOf" srcId="{0D1807F9-934B-4F4D-837B-FBA1D97774FE}" destId="{4874548F-13AB-4647-ADD9-D52925BAD7B9}" srcOrd="4" destOrd="0" presId="urn:microsoft.com/office/officeart/2005/8/layout/vList2"/>
    <dgm:cxn modelId="{1BA864E5-7B48-4F12-A753-1F91D9AF0962}" type="presParOf" srcId="{0D1807F9-934B-4F4D-837B-FBA1D97774FE}" destId="{DD86CF70-3A4C-4610-9644-F5BFCFC34D60}" srcOrd="5" destOrd="0" presId="urn:microsoft.com/office/officeart/2005/8/layout/vList2"/>
    <dgm:cxn modelId="{EE5BE943-5AFA-4039-852E-7C9209D77E31}" type="presParOf" srcId="{0D1807F9-934B-4F4D-837B-FBA1D97774FE}" destId="{A7A9A131-27F8-4609-B0F4-57F2B7E527A7}" srcOrd="6" destOrd="0" presId="urn:microsoft.com/office/officeart/2005/8/layout/vList2"/>
    <dgm:cxn modelId="{2B679864-774F-4808-AF1B-B35F64759D40}" type="presParOf" srcId="{0D1807F9-934B-4F4D-837B-FBA1D97774FE}" destId="{9FC61A2F-EE8A-454D-85C1-EADC796C756B}" srcOrd="7" destOrd="0" presId="urn:microsoft.com/office/officeart/2005/8/layout/vList2"/>
    <dgm:cxn modelId="{2BF6F85D-6B58-4F79-888F-1AEA74F7CB31}" type="presParOf" srcId="{0D1807F9-934B-4F4D-837B-FBA1D97774FE}" destId="{98680254-6116-447B-8EDC-EED042003170}" srcOrd="8" destOrd="0" presId="urn:microsoft.com/office/officeart/2005/8/layout/vList2"/>
    <dgm:cxn modelId="{E294D763-1EA0-4BE5-933A-4B441EC86988}" type="presParOf" srcId="{0D1807F9-934B-4F4D-837B-FBA1D97774FE}" destId="{6C573750-7595-4986-A8B5-316B0A8E3E9D}" srcOrd="9" destOrd="0" presId="urn:microsoft.com/office/officeart/2005/8/layout/vList2"/>
    <dgm:cxn modelId="{512575A4-FBD4-4620-BFF5-0BD630384571}" type="presParOf" srcId="{0D1807F9-934B-4F4D-837B-FBA1D97774FE}" destId="{DC0648FD-06FA-4441-B719-3959163659E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F827AC-F743-4C2E-9403-F0C7B352329F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32BABD5-CA0B-40A4-8B39-599AB44EA077}">
      <dgm:prSet custT="1"/>
      <dgm:spPr/>
      <dgm:t>
        <a:bodyPr/>
        <a:lstStyle/>
        <a:p>
          <a:r>
            <a:rPr lang="fr-FR" sz="2800" b="1" noProof="0" dirty="0"/>
            <a:t>2 Questions simples</a:t>
          </a:r>
          <a:endParaRPr lang="fr-FR" sz="2800" noProof="0" dirty="0"/>
        </a:p>
      </dgm:t>
    </dgm:pt>
    <dgm:pt modelId="{8C8D0B0D-D07B-4899-A3E1-D6A3022D8934}" type="parTrans" cxnId="{B0347E0E-D624-4728-8CE2-864D014690F6}">
      <dgm:prSet/>
      <dgm:spPr/>
      <dgm:t>
        <a:bodyPr/>
        <a:lstStyle/>
        <a:p>
          <a:endParaRPr lang="en-US"/>
        </a:p>
      </dgm:t>
    </dgm:pt>
    <dgm:pt modelId="{7DC5E12C-730F-40A2-951A-BC815A64AC11}" type="sibTrans" cxnId="{B0347E0E-D624-4728-8CE2-864D014690F6}">
      <dgm:prSet/>
      <dgm:spPr/>
      <dgm:t>
        <a:bodyPr/>
        <a:lstStyle/>
        <a:p>
          <a:endParaRPr lang="en-US"/>
        </a:p>
      </dgm:t>
    </dgm:pt>
    <dgm:pt modelId="{E2D0D817-8C4F-4C8D-BF30-1C5C6F2B1BBB}">
      <dgm:prSet custT="1"/>
      <dgm:spPr/>
      <dgm:t>
        <a:bodyPr/>
        <a:lstStyle/>
        <a:p>
          <a:r>
            <a:rPr lang="fr-FR" sz="3600" i="1" noProof="0" dirty="0"/>
            <a:t>Combien de jours par semaine arrivez vous à bougez  30 min ? </a:t>
          </a:r>
          <a:endParaRPr lang="fr-FR" sz="4000" noProof="0" dirty="0"/>
        </a:p>
      </dgm:t>
    </dgm:pt>
    <dgm:pt modelId="{BB736D78-EBE0-4269-85F3-13DE050FA628}" type="parTrans" cxnId="{9E5ED17D-641A-40F2-B4E9-1BC62B05D707}">
      <dgm:prSet/>
      <dgm:spPr/>
      <dgm:t>
        <a:bodyPr/>
        <a:lstStyle/>
        <a:p>
          <a:endParaRPr lang="en-US"/>
        </a:p>
      </dgm:t>
    </dgm:pt>
    <dgm:pt modelId="{F1159F10-37EC-455F-B8FC-15264644B28F}" type="sibTrans" cxnId="{9E5ED17D-641A-40F2-B4E9-1BC62B05D707}">
      <dgm:prSet/>
      <dgm:spPr/>
      <dgm:t>
        <a:bodyPr/>
        <a:lstStyle/>
        <a:p>
          <a:endParaRPr lang="en-US"/>
        </a:p>
      </dgm:t>
    </dgm:pt>
    <dgm:pt modelId="{A69EAE33-BDC9-47CF-8153-D67614B44B4F}">
      <dgm:prSet custT="1"/>
      <dgm:spPr/>
      <dgm:t>
        <a:bodyPr/>
        <a:lstStyle/>
        <a:p>
          <a:r>
            <a:rPr lang="fr-FR" sz="4100" i="1" noProof="0" dirty="0"/>
            <a:t> </a:t>
          </a:r>
          <a:r>
            <a:rPr lang="fr-FR" sz="4000" i="1" noProof="0" dirty="0"/>
            <a:t>Sur une journée, combien de temps restez vous assis ? </a:t>
          </a:r>
          <a:endParaRPr lang="fr-FR" sz="4100" noProof="0" dirty="0"/>
        </a:p>
      </dgm:t>
    </dgm:pt>
    <dgm:pt modelId="{D9323708-9B42-4DE6-82F0-779F5ECCBF45}" type="parTrans" cxnId="{4C9648DD-49DA-45D5-AE1A-D43D5450DF17}">
      <dgm:prSet/>
      <dgm:spPr/>
      <dgm:t>
        <a:bodyPr/>
        <a:lstStyle/>
        <a:p>
          <a:endParaRPr lang="en-US"/>
        </a:p>
      </dgm:t>
    </dgm:pt>
    <dgm:pt modelId="{47D1F48D-E0BB-496B-8CFE-117257B821B6}" type="sibTrans" cxnId="{4C9648DD-49DA-45D5-AE1A-D43D5450DF17}">
      <dgm:prSet/>
      <dgm:spPr/>
      <dgm:t>
        <a:bodyPr/>
        <a:lstStyle/>
        <a:p>
          <a:endParaRPr lang="en-US"/>
        </a:p>
      </dgm:t>
    </dgm:pt>
    <dgm:pt modelId="{9B5461CA-CB07-41B8-8BB1-FAC720A09479}" type="pres">
      <dgm:prSet presAssocID="{76F827AC-F743-4C2E-9403-F0C7B352329F}" presName="vert0" presStyleCnt="0">
        <dgm:presLayoutVars>
          <dgm:dir/>
          <dgm:animOne val="branch"/>
          <dgm:animLvl val="lvl"/>
        </dgm:presLayoutVars>
      </dgm:prSet>
      <dgm:spPr/>
    </dgm:pt>
    <dgm:pt modelId="{AE436085-61EF-417E-B0AD-695B8CDD22F4}" type="pres">
      <dgm:prSet presAssocID="{532BABD5-CA0B-40A4-8B39-599AB44EA077}" presName="thickLine" presStyleLbl="alignNode1" presStyleIdx="0" presStyleCnt="3"/>
      <dgm:spPr/>
    </dgm:pt>
    <dgm:pt modelId="{19385804-3B97-4C77-B471-BB4B87A33E26}" type="pres">
      <dgm:prSet presAssocID="{532BABD5-CA0B-40A4-8B39-599AB44EA077}" presName="horz1" presStyleCnt="0"/>
      <dgm:spPr/>
    </dgm:pt>
    <dgm:pt modelId="{8BF15C69-8139-4687-8550-5C95E423BCBF}" type="pres">
      <dgm:prSet presAssocID="{532BABD5-CA0B-40A4-8B39-599AB44EA077}" presName="tx1" presStyleLbl="revTx" presStyleIdx="0" presStyleCnt="3"/>
      <dgm:spPr/>
    </dgm:pt>
    <dgm:pt modelId="{E4972249-2AC3-46FA-888E-1CCAC4A8CF23}" type="pres">
      <dgm:prSet presAssocID="{532BABD5-CA0B-40A4-8B39-599AB44EA077}" presName="vert1" presStyleCnt="0"/>
      <dgm:spPr/>
    </dgm:pt>
    <dgm:pt modelId="{438E5220-7E5A-40AF-99AB-109412016DAA}" type="pres">
      <dgm:prSet presAssocID="{E2D0D817-8C4F-4C8D-BF30-1C5C6F2B1BBB}" presName="thickLine" presStyleLbl="alignNode1" presStyleIdx="1" presStyleCnt="3"/>
      <dgm:spPr/>
    </dgm:pt>
    <dgm:pt modelId="{E4095F3F-370A-48B4-BEE8-B9759C6E0C8F}" type="pres">
      <dgm:prSet presAssocID="{E2D0D817-8C4F-4C8D-BF30-1C5C6F2B1BBB}" presName="horz1" presStyleCnt="0"/>
      <dgm:spPr/>
    </dgm:pt>
    <dgm:pt modelId="{90F2C017-C6D1-4F1F-914B-82008AA65658}" type="pres">
      <dgm:prSet presAssocID="{E2D0D817-8C4F-4C8D-BF30-1C5C6F2B1BBB}" presName="tx1" presStyleLbl="revTx" presStyleIdx="1" presStyleCnt="3"/>
      <dgm:spPr/>
    </dgm:pt>
    <dgm:pt modelId="{4771A90A-AF0D-4BBB-AB22-0E4F54F0B71C}" type="pres">
      <dgm:prSet presAssocID="{E2D0D817-8C4F-4C8D-BF30-1C5C6F2B1BBB}" presName="vert1" presStyleCnt="0"/>
      <dgm:spPr/>
    </dgm:pt>
    <dgm:pt modelId="{5504A522-2774-448E-83F6-94D2C7AFBC05}" type="pres">
      <dgm:prSet presAssocID="{A69EAE33-BDC9-47CF-8153-D67614B44B4F}" presName="thickLine" presStyleLbl="alignNode1" presStyleIdx="2" presStyleCnt="3"/>
      <dgm:spPr/>
    </dgm:pt>
    <dgm:pt modelId="{031D8F56-DA64-42A0-81D5-DB0933275BE5}" type="pres">
      <dgm:prSet presAssocID="{A69EAE33-BDC9-47CF-8153-D67614B44B4F}" presName="horz1" presStyleCnt="0"/>
      <dgm:spPr/>
    </dgm:pt>
    <dgm:pt modelId="{B8D4FC6A-7983-42D5-ADBB-98A8411E7643}" type="pres">
      <dgm:prSet presAssocID="{A69EAE33-BDC9-47CF-8153-D67614B44B4F}" presName="tx1" presStyleLbl="revTx" presStyleIdx="2" presStyleCnt="3"/>
      <dgm:spPr/>
    </dgm:pt>
    <dgm:pt modelId="{65D20085-0D62-4DB0-9D05-5D1F04AA9AD8}" type="pres">
      <dgm:prSet presAssocID="{A69EAE33-BDC9-47CF-8153-D67614B44B4F}" presName="vert1" presStyleCnt="0"/>
      <dgm:spPr/>
    </dgm:pt>
  </dgm:ptLst>
  <dgm:cxnLst>
    <dgm:cxn modelId="{B0347E0E-D624-4728-8CE2-864D014690F6}" srcId="{76F827AC-F743-4C2E-9403-F0C7B352329F}" destId="{532BABD5-CA0B-40A4-8B39-599AB44EA077}" srcOrd="0" destOrd="0" parTransId="{8C8D0B0D-D07B-4899-A3E1-D6A3022D8934}" sibTransId="{7DC5E12C-730F-40A2-951A-BC815A64AC11}"/>
    <dgm:cxn modelId="{F3ADF018-9B5B-49BB-9229-E05EFCF7D905}" type="presOf" srcId="{E2D0D817-8C4F-4C8D-BF30-1C5C6F2B1BBB}" destId="{90F2C017-C6D1-4F1F-914B-82008AA65658}" srcOrd="0" destOrd="0" presId="urn:microsoft.com/office/officeart/2008/layout/LinedList"/>
    <dgm:cxn modelId="{0D3BD520-7CDC-4EB3-97DA-DEC8D8DA7469}" type="presOf" srcId="{532BABD5-CA0B-40A4-8B39-599AB44EA077}" destId="{8BF15C69-8139-4687-8550-5C95E423BCBF}" srcOrd="0" destOrd="0" presId="urn:microsoft.com/office/officeart/2008/layout/LinedList"/>
    <dgm:cxn modelId="{02A4ED48-3ECA-4F02-ABF1-E788DA25615B}" type="presOf" srcId="{A69EAE33-BDC9-47CF-8153-D67614B44B4F}" destId="{B8D4FC6A-7983-42D5-ADBB-98A8411E7643}" srcOrd="0" destOrd="0" presId="urn:microsoft.com/office/officeart/2008/layout/LinedList"/>
    <dgm:cxn modelId="{9E5ED17D-641A-40F2-B4E9-1BC62B05D707}" srcId="{76F827AC-F743-4C2E-9403-F0C7B352329F}" destId="{E2D0D817-8C4F-4C8D-BF30-1C5C6F2B1BBB}" srcOrd="1" destOrd="0" parTransId="{BB736D78-EBE0-4269-85F3-13DE050FA628}" sibTransId="{F1159F10-37EC-455F-B8FC-15264644B28F}"/>
    <dgm:cxn modelId="{3DBAAEA5-7AEB-479D-BC56-EA52E401072F}" type="presOf" srcId="{76F827AC-F743-4C2E-9403-F0C7B352329F}" destId="{9B5461CA-CB07-41B8-8BB1-FAC720A09479}" srcOrd="0" destOrd="0" presId="urn:microsoft.com/office/officeart/2008/layout/LinedList"/>
    <dgm:cxn modelId="{4C9648DD-49DA-45D5-AE1A-D43D5450DF17}" srcId="{76F827AC-F743-4C2E-9403-F0C7B352329F}" destId="{A69EAE33-BDC9-47CF-8153-D67614B44B4F}" srcOrd="2" destOrd="0" parTransId="{D9323708-9B42-4DE6-82F0-779F5ECCBF45}" sibTransId="{47D1F48D-E0BB-496B-8CFE-117257B821B6}"/>
    <dgm:cxn modelId="{044446B9-5C77-47EA-ACBD-7C87D5D14E62}" type="presParOf" srcId="{9B5461CA-CB07-41B8-8BB1-FAC720A09479}" destId="{AE436085-61EF-417E-B0AD-695B8CDD22F4}" srcOrd="0" destOrd="0" presId="urn:microsoft.com/office/officeart/2008/layout/LinedList"/>
    <dgm:cxn modelId="{29826AB6-4CD7-49F7-B149-82E7CF5776F3}" type="presParOf" srcId="{9B5461CA-CB07-41B8-8BB1-FAC720A09479}" destId="{19385804-3B97-4C77-B471-BB4B87A33E26}" srcOrd="1" destOrd="0" presId="urn:microsoft.com/office/officeart/2008/layout/LinedList"/>
    <dgm:cxn modelId="{C03E1B90-43C5-4B66-B4FD-8BFEC64884D0}" type="presParOf" srcId="{19385804-3B97-4C77-B471-BB4B87A33E26}" destId="{8BF15C69-8139-4687-8550-5C95E423BCBF}" srcOrd="0" destOrd="0" presId="urn:microsoft.com/office/officeart/2008/layout/LinedList"/>
    <dgm:cxn modelId="{E0E77CFC-8D2D-4AB5-8846-A20F83B54F84}" type="presParOf" srcId="{19385804-3B97-4C77-B471-BB4B87A33E26}" destId="{E4972249-2AC3-46FA-888E-1CCAC4A8CF23}" srcOrd="1" destOrd="0" presId="urn:microsoft.com/office/officeart/2008/layout/LinedList"/>
    <dgm:cxn modelId="{0423BE2B-97CB-4ED9-80CD-F49059CF8377}" type="presParOf" srcId="{9B5461CA-CB07-41B8-8BB1-FAC720A09479}" destId="{438E5220-7E5A-40AF-99AB-109412016DAA}" srcOrd="2" destOrd="0" presId="urn:microsoft.com/office/officeart/2008/layout/LinedList"/>
    <dgm:cxn modelId="{49D66178-FA35-41D2-BB6F-6D375AA51ACC}" type="presParOf" srcId="{9B5461CA-CB07-41B8-8BB1-FAC720A09479}" destId="{E4095F3F-370A-48B4-BEE8-B9759C6E0C8F}" srcOrd="3" destOrd="0" presId="urn:microsoft.com/office/officeart/2008/layout/LinedList"/>
    <dgm:cxn modelId="{4B3B98A8-AF46-4E5B-8B25-EECB47A42D57}" type="presParOf" srcId="{E4095F3F-370A-48B4-BEE8-B9759C6E0C8F}" destId="{90F2C017-C6D1-4F1F-914B-82008AA65658}" srcOrd="0" destOrd="0" presId="urn:microsoft.com/office/officeart/2008/layout/LinedList"/>
    <dgm:cxn modelId="{CED4672B-9D90-478D-B0C1-B463AA9DD0E4}" type="presParOf" srcId="{E4095F3F-370A-48B4-BEE8-B9759C6E0C8F}" destId="{4771A90A-AF0D-4BBB-AB22-0E4F54F0B71C}" srcOrd="1" destOrd="0" presId="urn:microsoft.com/office/officeart/2008/layout/LinedList"/>
    <dgm:cxn modelId="{FB42A682-2DCF-4C3E-8CBD-4C53ECFF27D1}" type="presParOf" srcId="{9B5461CA-CB07-41B8-8BB1-FAC720A09479}" destId="{5504A522-2774-448E-83F6-94D2C7AFBC05}" srcOrd="4" destOrd="0" presId="urn:microsoft.com/office/officeart/2008/layout/LinedList"/>
    <dgm:cxn modelId="{B8BE7233-7178-423B-967D-A50E4958482F}" type="presParOf" srcId="{9B5461CA-CB07-41B8-8BB1-FAC720A09479}" destId="{031D8F56-DA64-42A0-81D5-DB0933275BE5}" srcOrd="5" destOrd="0" presId="urn:microsoft.com/office/officeart/2008/layout/LinedList"/>
    <dgm:cxn modelId="{BDBAAC24-40FE-495B-9616-7085E7CFF411}" type="presParOf" srcId="{031D8F56-DA64-42A0-81D5-DB0933275BE5}" destId="{B8D4FC6A-7983-42D5-ADBB-98A8411E7643}" srcOrd="0" destOrd="0" presId="urn:microsoft.com/office/officeart/2008/layout/LinedList"/>
    <dgm:cxn modelId="{020899D4-B3DB-4911-A52C-29CD8DF3C025}" type="presParOf" srcId="{031D8F56-DA64-42A0-81D5-DB0933275BE5}" destId="{65D20085-0D62-4DB0-9D05-5D1F04AA9AD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B16EBC-DC01-4AAA-A85D-829EE6E60C1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2D1ABD-8097-4C9D-A1C6-B857303EB76D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/>
            <a:t>F</a:t>
          </a:r>
          <a:r>
            <a:rPr lang="fr-FR"/>
            <a:t>réquence</a:t>
          </a:r>
          <a:endParaRPr lang="fr-FR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FB7CC36-9D2A-4389-A0C7-9DA6C982C56D}" type="parTrans" cxnId="{8B4A3E7F-F706-4775-8D5C-CB4B4D67661E}">
      <dgm:prSet/>
      <dgm:spPr/>
      <dgm:t>
        <a:bodyPr/>
        <a:lstStyle/>
        <a:p>
          <a:endParaRPr lang="fr-FR"/>
        </a:p>
      </dgm:t>
    </dgm:pt>
    <dgm:pt modelId="{B3604006-29C4-4C1F-AD9F-826736830E23}" type="sibTrans" cxnId="{8B4A3E7F-F706-4775-8D5C-CB4B4D67661E}">
      <dgm:prSet/>
      <dgm:spPr/>
      <dgm:t>
        <a:bodyPr/>
        <a:lstStyle/>
        <a:p>
          <a:pPr>
            <a:lnSpc>
              <a:spcPct val="100000"/>
            </a:lnSpc>
          </a:pPr>
          <a:endParaRPr lang="fr-FR"/>
        </a:p>
      </dgm:t>
    </dgm:pt>
    <dgm:pt modelId="{6DC6B316-7BA2-4F30-BAC3-43DD7C1E9E34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/>
            <a:t>I</a:t>
          </a:r>
          <a:r>
            <a:rPr lang="fr-FR"/>
            <a:t>ntensité</a:t>
          </a:r>
          <a:endParaRPr lang="fr-FR" dirty="0"/>
        </a:p>
      </dgm:t>
    </dgm:pt>
    <dgm:pt modelId="{3A20E904-AE28-4D5F-91E7-6F2EE26A6813}" type="parTrans" cxnId="{13483FE8-33DC-4959-B4AC-7657091A3A49}">
      <dgm:prSet/>
      <dgm:spPr/>
      <dgm:t>
        <a:bodyPr/>
        <a:lstStyle/>
        <a:p>
          <a:endParaRPr lang="fr-FR"/>
        </a:p>
      </dgm:t>
    </dgm:pt>
    <dgm:pt modelId="{BD322BCD-83DD-4BD9-9DD0-128D42B13266}" type="sibTrans" cxnId="{13483FE8-33DC-4959-B4AC-7657091A3A49}">
      <dgm:prSet/>
      <dgm:spPr/>
      <dgm:t>
        <a:bodyPr/>
        <a:lstStyle/>
        <a:p>
          <a:pPr>
            <a:lnSpc>
              <a:spcPct val="100000"/>
            </a:lnSpc>
          </a:pPr>
          <a:endParaRPr lang="fr-FR"/>
        </a:p>
      </dgm:t>
    </dgm:pt>
    <dgm:pt modelId="{1EC0F562-FAEC-4B19-8403-917DB645426C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/>
            <a:t>T</a:t>
          </a:r>
          <a:r>
            <a:rPr lang="fr-FR"/>
            <a:t>ype</a:t>
          </a:r>
          <a:endParaRPr lang="fr-FR" dirty="0"/>
        </a:p>
      </dgm:t>
    </dgm:pt>
    <dgm:pt modelId="{17A9FF2B-9A62-4343-B82A-970631F742F0}" type="parTrans" cxnId="{30E46B48-E6BA-4B65-825C-E1E964808B94}">
      <dgm:prSet/>
      <dgm:spPr/>
      <dgm:t>
        <a:bodyPr/>
        <a:lstStyle/>
        <a:p>
          <a:endParaRPr lang="fr-FR"/>
        </a:p>
      </dgm:t>
    </dgm:pt>
    <dgm:pt modelId="{A84098BA-178A-4534-B823-73D04EC6A9CB}" type="sibTrans" cxnId="{30E46B48-E6BA-4B65-825C-E1E964808B94}">
      <dgm:prSet/>
      <dgm:spPr/>
      <dgm:t>
        <a:bodyPr/>
        <a:lstStyle/>
        <a:p>
          <a:pPr>
            <a:lnSpc>
              <a:spcPct val="100000"/>
            </a:lnSpc>
          </a:pPr>
          <a:endParaRPr lang="fr-FR"/>
        </a:p>
      </dgm:t>
    </dgm:pt>
    <dgm:pt modelId="{05B7EDFD-DAF1-4637-BE02-4B179F4A005F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/>
            <a:t>T</a:t>
          </a:r>
          <a:r>
            <a:rPr lang="fr-FR"/>
            <a:t>emps</a:t>
          </a:r>
          <a:endParaRPr lang="fr-FR" dirty="0"/>
        </a:p>
      </dgm:t>
    </dgm:pt>
    <dgm:pt modelId="{1A4F535D-8063-4D9F-AE82-50C2C8468FE3}" type="parTrans" cxnId="{9909349F-3841-4D12-A875-D22D5FBD52B6}">
      <dgm:prSet/>
      <dgm:spPr/>
      <dgm:t>
        <a:bodyPr/>
        <a:lstStyle/>
        <a:p>
          <a:endParaRPr lang="fr-FR"/>
        </a:p>
      </dgm:t>
    </dgm:pt>
    <dgm:pt modelId="{BB75C6A5-0FE3-4934-B32F-F804003AAF72}" type="sibTrans" cxnId="{9909349F-3841-4D12-A875-D22D5FBD52B6}">
      <dgm:prSet/>
      <dgm:spPr/>
      <dgm:t>
        <a:bodyPr/>
        <a:lstStyle/>
        <a:p>
          <a:pPr>
            <a:lnSpc>
              <a:spcPct val="100000"/>
            </a:lnSpc>
          </a:pPr>
          <a:endParaRPr lang="fr-FR"/>
        </a:p>
      </dgm:t>
    </dgm:pt>
    <dgm:pt modelId="{EB3B93E6-6987-491A-9327-B431A316725F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/>
            <a:t>V</a:t>
          </a:r>
          <a:r>
            <a:rPr lang="fr-FR"/>
            <a:t>olume</a:t>
          </a:r>
          <a:endParaRPr lang="fr-FR" dirty="0"/>
        </a:p>
      </dgm:t>
    </dgm:pt>
    <dgm:pt modelId="{5186CDE5-19EE-4237-89EC-8950F6E51BD5}" type="parTrans" cxnId="{CAFB101C-1CD0-458F-86BA-9C2132CA8A4C}">
      <dgm:prSet/>
      <dgm:spPr/>
      <dgm:t>
        <a:bodyPr/>
        <a:lstStyle/>
        <a:p>
          <a:endParaRPr lang="fr-FR"/>
        </a:p>
      </dgm:t>
    </dgm:pt>
    <dgm:pt modelId="{00DC8429-1A8C-4295-BF5B-EE6F052622C3}" type="sibTrans" cxnId="{CAFB101C-1CD0-458F-86BA-9C2132CA8A4C}">
      <dgm:prSet/>
      <dgm:spPr/>
      <dgm:t>
        <a:bodyPr/>
        <a:lstStyle/>
        <a:p>
          <a:pPr>
            <a:lnSpc>
              <a:spcPct val="100000"/>
            </a:lnSpc>
          </a:pPr>
          <a:endParaRPr lang="fr-FR"/>
        </a:p>
      </dgm:t>
    </dgm:pt>
    <dgm:pt modelId="{14629F70-7BDB-43E5-980F-038FEF10D716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/>
            <a:t>P</a:t>
          </a:r>
          <a:r>
            <a:rPr lang="fr-FR"/>
            <a:t>rogression</a:t>
          </a:r>
          <a:endParaRPr lang="fr-FR" dirty="0"/>
        </a:p>
      </dgm:t>
    </dgm:pt>
    <dgm:pt modelId="{B91186F3-91B9-400B-8CD6-9CDD35DA3682}" type="parTrans" cxnId="{05A8854C-D064-4C3A-8AAD-6B4A8E9F5142}">
      <dgm:prSet/>
      <dgm:spPr/>
      <dgm:t>
        <a:bodyPr/>
        <a:lstStyle/>
        <a:p>
          <a:endParaRPr lang="fr-FR"/>
        </a:p>
      </dgm:t>
    </dgm:pt>
    <dgm:pt modelId="{EEA32169-FC9E-4614-B65D-70B732FAAB6A}" type="sibTrans" cxnId="{05A8854C-D064-4C3A-8AAD-6B4A8E9F5142}">
      <dgm:prSet/>
      <dgm:spPr/>
      <dgm:t>
        <a:bodyPr/>
        <a:lstStyle/>
        <a:p>
          <a:endParaRPr lang="fr-FR"/>
        </a:p>
      </dgm:t>
    </dgm:pt>
    <dgm:pt modelId="{F3CEC861-0F10-4658-B1CF-1C33C9AB13A9}" type="pres">
      <dgm:prSet presAssocID="{78B16EBC-DC01-4AAA-A85D-829EE6E60C1C}" presName="linear" presStyleCnt="0">
        <dgm:presLayoutVars>
          <dgm:animLvl val="lvl"/>
          <dgm:resizeHandles val="exact"/>
        </dgm:presLayoutVars>
      </dgm:prSet>
      <dgm:spPr/>
    </dgm:pt>
    <dgm:pt modelId="{5F28426B-0742-4F8D-9B4F-290232E42969}" type="pres">
      <dgm:prSet presAssocID="{022D1ABD-8097-4C9D-A1C6-B857303EB76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8ABA79D-F792-44CB-BEED-FDFCFC57DB80}" type="pres">
      <dgm:prSet presAssocID="{B3604006-29C4-4C1F-AD9F-826736830E23}" presName="spacer" presStyleCnt="0"/>
      <dgm:spPr/>
    </dgm:pt>
    <dgm:pt modelId="{9F5E0676-DFE9-4C41-AB4E-88D06CB00D12}" type="pres">
      <dgm:prSet presAssocID="{6DC6B316-7BA2-4F30-BAC3-43DD7C1E9E3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03F233D-71EF-478F-891F-9679F0857885}" type="pres">
      <dgm:prSet presAssocID="{BD322BCD-83DD-4BD9-9DD0-128D42B13266}" presName="spacer" presStyleCnt="0"/>
      <dgm:spPr/>
    </dgm:pt>
    <dgm:pt modelId="{F341CB88-255F-4068-B2C4-925BF8980C31}" type="pres">
      <dgm:prSet presAssocID="{1EC0F562-FAEC-4B19-8403-917DB645426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823159D-FAC0-40AF-A5A3-A3BB6B044C0C}" type="pres">
      <dgm:prSet presAssocID="{A84098BA-178A-4534-B823-73D04EC6A9CB}" presName="spacer" presStyleCnt="0"/>
      <dgm:spPr/>
    </dgm:pt>
    <dgm:pt modelId="{FC814237-B014-4BD3-BA3D-C1E58305FD13}" type="pres">
      <dgm:prSet presAssocID="{05B7EDFD-DAF1-4637-BE02-4B179F4A005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C9EB947-1923-4704-8EF5-1DFDDAF6CC36}" type="pres">
      <dgm:prSet presAssocID="{BB75C6A5-0FE3-4934-B32F-F804003AAF72}" presName="spacer" presStyleCnt="0"/>
      <dgm:spPr/>
    </dgm:pt>
    <dgm:pt modelId="{5D3C7E8E-2BD8-4F15-B6BA-FF3C4E51AF34}" type="pres">
      <dgm:prSet presAssocID="{EB3B93E6-6987-491A-9327-B431A316725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E6667D-D9EF-4DF0-BFFD-3B24A4AE9925}" type="pres">
      <dgm:prSet presAssocID="{00DC8429-1A8C-4295-BF5B-EE6F052622C3}" presName="spacer" presStyleCnt="0"/>
      <dgm:spPr/>
    </dgm:pt>
    <dgm:pt modelId="{CA754522-BB43-4BCA-A276-F222BB24DB12}" type="pres">
      <dgm:prSet presAssocID="{14629F70-7BDB-43E5-980F-038FEF10D71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AFB101C-1CD0-458F-86BA-9C2132CA8A4C}" srcId="{78B16EBC-DC01-4AAA-A85D-829EE6E60C1C}" destId="{EB3B93E6-6987-491A-9327-B431A316725F}" srcOrd="4" destOrd="0" parTransId="{5186CDE5-19EE-4237-89EC-8950F6E51BD5}" sibTransId="{00DC8429-1A8C-4295-BF5B-EE6F052622C3}"/>
    <dgm:cxn modelId="{3D51E132-F074-4458-83F0-E3243DA90765}" type="presOf" srcId="{14629F70-7BDB-43E5-980F-038FEF10D716}" destId="{CA754522-BB43-4BCA-A276-F222BB24DB12}" srcOrd="0" destOrd="0" presId="urn:microsoft.com/office/officeart/2005/8/layout/vList2"/>
    <dgm:cxn modelId="{30E46B48-E6BA-4B65-825C-E1E964808B94}" srcId="{78B16EBC-DC01-4AAA-A85D-829EE6E60C1C}" destId="{1EC0F562-FAEC-4B19-8403-917DB645426C}" srcOrd="2" destOrd="0" parTransId="{17A9FF2B-9A62-4343-B82A-970631F742F0}" sibTransId="{A84098BA-178A-4534-B823-73D04EC6A9CB}"/>
    <dgm:cxn modelId="{A0344549-039D-480B-8A24-B92BC12BBF3A}" type="presOf" srcId="{EB3B93E6-6987-491A-9327-B431A316725F}" destId="{5D3C7E8E-2BD8-4F15-B6BA-FF3C4E51AF34}" srcOrd="0" destOrd="0" presId="urn:microsoft.com/office/officeart/2005/8/layout/vList2"/>
    <dgm:cxn modelId="{05A8854C-D064-4C3A-8AAD-6B4A8E9F5142}" srcId="{78B16EBC-DC01-4AAA-A85D-829EE6E60C1C}" destId="{14629F70-7BDB-43E5-980F-038FEF10D716}" srcOrd="5" destOrd="0" parTransId="{B91186F3-91B9-400B-8CD6-9CDD35DA3682}" sibTransId="{EEA32169-FC9E-4614-B65D-70B732FAAB6A}"/>
    <dgm:cxn modelId="{8B4A3E7F-F706-4775-8D5C-CB4B4D67661E}" srcId="{78B16EBC-DC01-4AAA-A85D-829EE6E60C1C}" destId="{022D1ABD-8097-4C9D-A1C6-B857303EB76D}" srcOrd="0" destOrd="0" parTransId="{CFB7CC36-9D2A-4389-A0C7-9DA6C982C56D}" sibTransId="{B3604006-29C4-4C1F-AD9F-826736830E23}"/>
    <dgm:cxn modelId="{4976DF8C-7F1F-422C-BC5B-F531AF367FB0}" type="presOf" srcId="{78B16EBC-DC01-4AAA-A85D-829EE6E60C1C}" destId="{F3CEC861-0F10-4658-B1CF-1C33C9AB13A9}" srcOrd="0" destOrd="0" presId="urn:microsoft.com/office/officeart/2005/8/layout/vList2"/>
    <dgm:cxn modelId="{9909349F-3841-4D12-A875-D22D5FBD52B6}" srcId="{78B16EBC-DC01-4AAA-A85D-829EE6E60C1C}" destId="{05B7EDFD-DAF1-4637-BE02-4B179F4A005F}" srcOrd="3" destOrd="0" parTransId="{1A4F535D-8063-4D9F-AE82-50C2C8468FE3}" sibTransId="{BB75C6A5-0FE3-4934-B32F-F804003AAF72}"/>
    <dgm:cxn modelId="{18E273A5-3A99-414C-A545-1872D48EDBAF}" type="presOf" srcId="{1EC0F562-FAEC-4B19-8403-917DB645426C}" destId="{F341CB88-255F-4068-B2C4-925BF8980C31}" srcOrd="0" destOrd="0" presId="urn:microsoft.com/office/officeart/2005/8/layout/vList2"/>
    <dgm:cxn modelId="{DB0F60A8-8E85-4058-A8FC-28CD7A01174A}" type="presOf" srcId="{022D1ABD-8097-4C9D-A1C6-B857303EB76D}" destId="{5F28426B-0742-4F8D-9B4F-290232E42969}" srcOrd="0" destOrd="0" presId="urn:microsoft.com/office/officeart/2005/8/layout/vList2"/>
    <dgm:cxn modelId="{31EB81BD-5952-4603-853F-312EB43EE420}" type="presOf" srcId="{05B7EDFD-DAF1-4637-BE02-4B179F4A005F}" destId="{FC814237-B014-4BD3-BA3D-C1E58305FD13}" srcOrd="0" destOrd="0" presId="urn:microsoft.com/office/officeart/2005/8/layout/vList2"/>
    <dgm:cxn modelId="{078AF0D4-098A-4DEF-9144-5EFB455FD984}" type="presOf" srcId="{6DC6B316-7BA2-4F30-BAC3-43DD7C1E9E34}" destId="{9F5E0676-DFE9-4C41-AB4E-88D06CB00D12}" srcOrd="0" destOrd="0" presId="urn:microsoft.com/office/officeart/2005/8/layout/vList2"/>
    <dgm:cxn modelId="{13483FE8-33DC-4959-B4AC-7657091A3A49}" srcId="{78B16EBC-DC01-4AAA-A85D-829EE6E60C1C}" destId="{6DC6B316-7BA2-4F30-BAC3-43DD7C1E9E34}" srcOrd="1" destOrd="0" parTransId="{3A20E904-AE28-4D5F-91E7-6F2EE26A6813}" sibTransId="{BD322BCD-83DD-4BD9-9DD0-128D42B13266}"/>
    <dgm:cxn modelId="{741824FE-9F01-4AEA-8F6E-8A10DC671E83}" type="presParOf" srcId="{F3CEC861-0F10-4658-B1CF-1C33C9AB13A9}" destId="{5F28426B-0742-4F8D-9B4F-290232E42969}" srcOrd="0" destOrd="0" presId="urn:microsoft.com/office/officeart/2005/8/layout/vList2"/>
    <dgm:cxn modelId="{FAC548BF-E3CB-4E23-8819-77FCC34F084F}" type="presParOf" srcId="{F3CEC861-0F10-4658-B1CF-1C33C9AB13A9}" destId="{E8ABA79D-F792-44CB-BEED-FDFCFC57DB80}" srcOrd="1" destOrd="0" presId="urn:microsoft.com/office/officeart/2005/8/layout/vList2"/>
    <dgm:cxn modelId="{AF711887-CA85-40B2-BED8-099C55B1B6E2}" type="presParOf" srcId="{F3CEC861-0F10-4658-B1CF-1C33C9AB13A9}" destId="{9F5E0676-DFE9-4C41-AB4E-88D06CB00D12}" srcOrd="2" destOrd="0" presId="urn:microsoft.com/office/officeart/2005/8/layout/vList2"/>
    <dgm:cxn modelId="{221690C9-A969-4BB8-ABAA-34928EC38C01}" type="presParOf" srcId="{F3CEC861-0F10-4658-B1CF-1C33C9AB13A9}" destId="{B03F233D-71EF-478F-891F-9679F0857885}" srcOrd="3" destOrd="0" presId="urn:microsoft.com/office/officeart/2005/8/layout/vList2"/>
    <dgm:cxn modelId="{C185FCA5-C357-4254-84C7-152089160DEA}" type="presParOf" srcId="{F3CEC861-0F10-4658-B1CF-1C33C9AB13A9}" destId="{F341CB88-255F-4068-B2C4-925BF8980C31}" srcOrd="4" destOrd="0" presId="urn:microsoft.com/office/officeart/2005/8/layout/vList2"/>
    <dgm:cxn modelId="{2B14FAA1-CE50-4C6D-B956-A89C025997F6}" type="presParOf" srcId="{F3CEC861-0F10-4658-B1CF-1C33C9AB13A9}" destId="{1823159D-FAC0-40AF-A5A3-A3BB6B044C0C}" srcOrd="5" destOrd="0" presId="urn:microsoft.com/office/officeart/2005/8/layout/vList2"/>
    <dgm:cxn modelId="{1081BFDA-B83E-4FCC-8C2E-144ED8FA551A}" type="presParOf" srcId="{F3CEC861-0F10-4658-B1CF-1C33C9AB13A9}" destId="{FC814237-B014-4BD3-BA3D-C1E58305FD13}" srcOrd="6" destOrd="0" presId="urn:microsoft.com/office/officeart/2005/8/layout/vList2"/>
    <dgm:cxn modelId="{EB951149-67F0-4164-BC84-13445509ADE7}" type="presParOf" srcId="{F3CEC861-0F10-4658-B1CF-1C33C9AB13A9}" destId="{4C9EB947-1923-4704-8EF5-1DFDDAF6CC36}" srcOrd="7" destOrd="0" presId="urn:microsoft.com/office/officeart/2005/8/layout/vList2"/>
    <dgm:cxn modelId="{ADB4805D-063A-40E3-8039-67A026BA8810}" type="presParOf" srcId="{F3CEC861-0F10-4658-B1CF-1C33C9AB13A9}" destId="{5D3C7E8E-2BD8-4F15-B6BA-FF3C4E51AF34}" srcOrd="8" destOrd="0" presId="urn:microsoft.com/office/officeart/2005/8/layout/vList2"/>
    <dgm:cxn modelId="{C0ACEAC0-6F5B-4331-9C55-B94E5C23BD4B}" type="presParOf" srcId="{F3CEC861-0F10-4658-B1CF-1C33C9AB13A9}" destId="{9EE6667D-D9EF-4DF0-BFFD-3B24A4AE9925}" srcOrd="9" destOrd="0" presId="urn:microsoft.com/office/officeart/2005/8/layout/vList2"/>
    <dgm:cxn modelId="{5D4E1DB8-663A-4CCB-B4C9-700BD057F89C}" type="presParOf" srcId="{F3CEC861-0F10-4658-B1CF-1C33C9AB13A9}" destId="{CA754522-BB43-4BCA-A276-F222BB24DB1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B16EBC-DC01-4AAA-A85D-829EE6E60C1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2D1ABD-8097-4C9D-A1C6-B857303EB76D}">
      <dgm:prSet/>
      <dgm:spPr/>
      <dgm:t>
        <a:bodyPr/>
        <a:lstStyle/>
        <a:p>
          <a:r>
            <a: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Rappeler le patient dans les 15 jours </a:t>
          </a:r>
        </a:p>
      </dgm:t>
    </dgm:pt>
    <dgm:pt modelId="{CFB7CC36-9D2A-4389-A0C7-9DA6C982C56D}" type="parTrans" cxnId="{8B4A3E7F-F706-4775-8D5C-CB4B4D67661E}">
      <dgm:prSet/>
      <dgm:spPr/>
      <dgm:t>
        <a:bodyPr/>
        <a:lstStyle/>
        <a:p>
          <a:endParaRPr lang="fr-FR"/>
        </a:p>
      </dgm:t>
    </dgm:pt>
    <dgm:pt modelId="{B3604006-29C4-4C1F-AD9F-826736830E23}" type="sibTrans" cxnId="{8B4A3E7F-F706-4775-8D5C-CB4B4D67661E}">
      <dgm:prSet/>
      <dgm:spPr/>
      <dgm:t>
        <a:bodyPr/>
        <a:lstStyle/>
        <a:p>
          <a:endParaRPr lang="fr-FR"/>
        </a:p>
      </dgm:t>
    </dgm:pt>
    <dgm:pt modelId="{4161FB2E-1AF1-4AE9-8186-C55C73F52211}">
      <dgm:prSet/>
      <dgm:spPr/>
      <dgm:t>
        <a:bodyPr/>
        <a:lstStyle/>
        <a:p>
          <a:r>
            <a: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Fixer au patient un rendez-vous assez rapidement.</a:t>
          </a:r>
        </a:p>
      </dgm:t>
    </dgm:pt>
    <dgm:pt modelId="{09D77712-03D9-476E-AA92-189763BACB18}" type="parTrans" cxnId="{310CD54D-E58D-4EC7-9011-37BD3A882E9B}">
      <dgm:prSet/>
      <dgm:spPr/>
      <dgm:t>
        <a:bodyPr/>
        <a:lstStyle/>
        <a:p>
          <a:endParaRPr lang="fr-FR"/>
        </a:p>
      </dgm:t>
    </dgm:pt>
    <dgm:pt modelId="{A30E2DF4-3A29-4846-9777-049DD9A78849}" type="sibTrans" cxnId="{310CD54D-E58D-4EC7-9011-37BD3A882E9B}">
      <dgm:prSet/>
      <dgm:spPr/>
      <dgm:t>
        <a:bodyPr/>
        <a:lstStyle/>
        <a:p>
          <a:endParaRPr lang="fr-FR"/>
        </a:p>
      </dgm:t>
    </dgm:pt>
    <dgm:pt modelId="{99B46D42-0592-4BD9-AFE9-1FC2AF3D4E1F}">
      <dgm:prSet/>
      <dgm:spPr/>
      <dgm:t>
        <a:bodyPr/>
        <a:lstStyle/>
        <a:p>
          <a:endParaRPr lang="fr-FR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BC9EFD10-AD94-4F42-846E-C81BD1038EF6}" type="parTrans" cxnId="{D6DD3CA5-7831-46F6-809F-8D8E6C7B163F}">
      <dgm:prSet/>
      <dgm:spPr/>
      <dgm:t>
        <a:bodyPr/>
        <a:lstStyle/>
        <a:p>
          <a:endParaRPr lang="fr-FR"/>
        </a:p>
      </dgm:t>
    </dgm:pt>
    <dgm:pt modelId="{218DC476-544F-475F-BA7E-60A184897B58}" type="sibTrans" cxnId="{D6DD3CA5-7831-46F6-809F-8D8E6C7B163F}">
      <dgm:prSet/>
      <dgm:spPr/>
      <dgm:t>
        <a:bodyPr/>
        <a:lstStyle/>
        <a:p>
          <a:endParaRPr lang="fr-FR"/>
        </a:p>
      </dgm:t>
    </dgm:pt>
    <dgm:pt modelId="{D79ED324-9C89-44E8-89E2-48EB93F879BB}">
      <dgm:prSet/>
      <dgm:spPr/>
      <dgm:t>
        <a:bodyPr/>
        <a:lstStyle/>
        <a:p>
          <a:r>
            <a: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Connaitre le niveau d’activité </a:t>
          </a:r>
        </a:p>
        <a:p>
          <a:r>
            <a: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et </a:t>
          </a:r>
          <a:r>
            <a: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vos temps de conseils</a:t>
          </a:r>
          <a:endParaRPr lang="fr-FR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8DD80C5-21C2-47A6-A0E3-6D86FD00F56A}" type="parTrans" cxnId="{80380F83-4BDB-4292-9FB4-F32D8D5C1BC7}">
      <dgm:prSet/>
      <dgm:spPr/>
      <dgm:t>
        <a:bodyPr/>
        <a:lstStyle/>
        <a:p>
          <a:endParaRPr lang="fr-FR"/>
        </a:p>
      </dgm:t>
    </dgm:pt>
    <dgm:pt modelId="{AFC1B02C-01C4-4F76-8053-4CCE22F29A88}" type="sibTrans" cxnId="{80380F83-4BDB-4292-9FB4-F32D8D5C1BC7}">
      <dgm:prSet/>
      <dgm:spPr/>
      <dgm:t>
        <a:bodyPr/>
        <a:lstStyle/>
        <a:p>
          <a:endParaRPr lang="fr-FR"/>
        </a:p>
      </dgm:t>
    </dgm:pt>
    <dgm:pt modelId="{F3CEC861-0F10-4658-B1CF-1C33C9AB13A9}" type="pres">
      <dgm:prSet presAssocID="{78B16EBC-DC01-4AAA-A85D-829EE6E60C1C}" presName="linear" presStyleCnt="0">
        <dgm:presLayoutVars>
          <dgm:animLvl val="lvl"/>
          <dgm:resizeHandles val="exact"/>
        </dgm:presLayoutVars>
      </dgm:prSet>
      <dgm:spPr/>
    </dgm:pt>
    <dgm:pt modelId="{5F28426B-0742-4F8D-9B4F-290232E42969}" type="pres">
      <dgm:prSet presAssocID="{022D1ABD-8097-4C9D-A1C6-B857303EB76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8ABA79D-F792-44CB-BEED-FDFCFC57DB80}" type="pres">
      <dgm:prSet presAssocID="{B3604006-29C4-4C1F-AD9F-826736830E23}" presName="spacer" presStyleCnt="0"/>
      <dgm:spPr/>
    </dgm:pt>
    <dgm:pt modelId="{EC5EF303-E33F-4A7F-BB03-191655F85467}" type="pres">
      <dgm:prSet presAssocID="{4161FB2E-1AF1-4AE9-8186-C55C73F5221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78A7401-2FC0-4D47-9615-583F0D2EE53C}" type="pres">
      <dgm:prSet presAssocID="{A30E2DF4-3A29-4846-9777-049DD9A78849}" presName="spacer" presStyleCnt="0"/>
      <dgm:spPr/>
    </dgm:pt>
    <dgm:pt modelId="{8408BD1A-2F96-4651-AA45-0901145929ED}" type="pres">
      <dgm:prSet presAssocID="{99B46D42-0592-4BD9-AFE9-1FC2AF3D4E1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703B68A-11FE-4076-AD81-3CC846FCE5E2}" type="pres">
      <dgm:prSet presAssocID="{218DC476-544F-475F-BA7E-60A184897B58}" presName="spacer" presStyleCnt="0"/>
      <dgm:spPr/>
    </dgm:pt>
    <dgm:pt modelId="{17938058-9A0A-4248-9439-673BF4AD0C58}" type="pres">
      <dgm:prSet presAssocID="{D79ED324-9C89-44E8-89E2-48EB93F879B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557B906-C252-4518-8557-AC540A4F04C7}" type="presOf" srcId="{78B16EBC-DC01-4AAA-A85D-829EE6E60C1C}" destId="{F3CEC861-0F10-4658-B1CF-1C33C9AB13A9}" srcOrd="0" destOrd="0" presId="urn:microsoft.com/office/officeart/2005/8/layout/vList2"/>
    <dgm:cxn modelId="{ADD15A0F-1418-4497-8984-DDE7F12717CC}" type="presOf" srcId="{D79ED324-9C89-44E8-89E2-48EB93F879BB}" destId="{17938058-9A0A-4248-9439-673BF4AD0C58}" srcOrd="0" destOrd="0" presId="urn:microsoft.com/office/officeart/2005/8/layout/vList2"/>
    <dgm:cxn modelId="{BE17EF3A-85A3-4761-8E0A-13FA30FBE908}" type="presOf" srcId="{4161FB2E-1AF1-4AE9-8186-C55C73F52211}" destId="{EC5EF303-E33F-4A7F-BB03-191655F85467}" srcOrd="0" destOrd="0" presId="urn:microsoft.com/office/officeart/2005/8/layout/vList2"/>
    <dgm:cxn modelId="{FDA69742-C55B-4B92-B2D1-46AA8AA01D3A}" type="presOf" srcId="{022D1ABD-8097-4C9D-A1C6-B857303EB76D}" destId="{5F28426B-0742-4F8D-9B4F-290232E42969}" srcOrd="0" destOrd="0" presId="urn:microsoft.com/office/officeart/2005/8/layout/vList2"/>
    <dgm:cxn modelId="{310CD54D-E58D-4EC7-9011-37BD3A882E9B}" srcId="{78B16EBC-DC01-4AAA-A85D-829EE6E60C1C}" destId="{4161FB2E-1AF1-4AE9-8186-C55C73F52211}" srcOrd="1" destOrd="0" parTransId="{09D77712-03D9-476E-AA92-189763BACB18}" sibTransId="{A30E2DF4-3A29-4846-9777-049DD9A78849}"/>
    <dgm:cxn modelId="{8B4A3E7F-F706-4775-8D5C-CB4B4D67661E}" srcId="{78B16EBC-DC01-4AAA-A85D-829EE6E60C1C}" destId="{022D1ABD-8097-4C9D-A1C6-B857303EB76D}" srcOrd="0" destOrd="0" parTransId="{CFB7CC36-9D2A-4389-A0C7-9DA6C982C56D}" sibTransId="{B3604006-29C4-4C1F-AD9F-826736830E23}"/>
    <dgm:cxn modelId="{80380F83-4BDB-4292-9FB4-F32D8D5C1BC7}" srcId="{78B16EBC-DC01-4AAA-A85D-829EE6E60C1C}" destId="{D79ED324-9C89-44E8-89E2-48EB93F879BB}" srcOrd="3" destOrd="0" parTransId="{38DD80C5-21C2-47A6-A0E3-6D86FD00F56A}" sibTransId="{AFC1B02C-01C4-4F76-8053-4CCE22F29A88}"/>
    <dgm:cxn modelId="{D6DD3CA5-7831-46F6-809F-8D8E6C7B163F}" srcId="{78B16EBC-DC01-4AAA-A85D-829EE6E60C1C}" destId="{99B46D42-0592-4BD9-AFE9-1FC2AF3D4E1F}" srcOrd="2" destOrd="0" parTransId="{BC9EFD10-AD94-4F42-846E-C81BD1038EF6}" sibTransId="{218DC476-544F-475F-BA7E-60A184897B58}"/>
    <dgm:cxn modelId="{6B46B4C1-6410-47A4-8FFB-A38FF31B5324}" type="presOf" srcId="{99B46D42-0592-4BD9-AFE9-1FC2AF3D4E1F}" destId="{8408BD1A-2F96-4651-AA45-0901145929ED}" srcOrd="0" destOrd="0" presId="urn:microsoft.com/office/officeart/2005/8/layout/vList2"/>
    <dgm:cxn modelId="{ACE38B73-C2E2-40F2-8FCF-B8B352B6C575}" type="presParOf" srcId="{F3CEC861-0F10-4658-B1CF-1C33C9AB13A9}" destId="{5F28426B-0742-4F8D-9B4F-290232E42969}" srcOrd="0" destOrd="0" presId="urn:microsoft.com/office/officeart/2005/8/layout/vList2"/>
    <dgm:cxn modelId="{EAD9E5C9-D7E7-4DAB-9596-B4B64DC18515}" type="presParOf" srcId="{F3CEC861-0F10-4658-B1CF-1C33C9AB13A9}" destId="{E8ABA79D-F792-44CB-BEED-FDFCFC57DB80}" srcOrd="1" destOrd="0" presId="urn:microsoft.com/office/officeart/2005/8/layout/vList2"/>
    <dgm:cxn modelId="{06726CB7-8306-458B-BDCA-953AF11118AD}" type="presParOf" srcId="{F3CEC861-0F10-4658-B1CF-1C33C9AB13A9}" destId="{EC5EF303-E33F-4A7F-BB03-191655F85467}" srcOrd="2" destOrd="0" presId="urn:microsoft.com/office/officeart/2005/8/layout/vList2"/>
    <dgm:cxn modelId="{252D5438-84C6-49E8-B72E-F66B2B7CA0FC}" type="presParOf" srcId="{F3CEC861-0F10-4658-B1CF-1C33C9AB13A9}" destId="{A78A7401-2FC0-4D47-9615-583F0D2EE53C}" srcOrd="3" destOrd="0" presId="urn:microsoft.com/office/officeart/2005/8/layout/vList2"/>
    <dgm:cxn modelId="{53D63238-9F76-4D91-B52D-C85A7E720DB1}" type="presParOf" srcId="{F3CEC861-0F10-4658-B1CF-1C33C9AB13A9}" destId="{8408BD1A-2F96-4651-AA45-0901145929ED}" srcOrd="4" destOrd="0" presId="urn:microsoft.com/office/officeart/2005/8/layout/vList2"/>
    <dgm:cxn modelId="{66A414FA-2E37-4311-AD0B-7507410A2D21}" type="presParOf" srcId="{F3CEC861-0F10-4658-B1CF-1C33C9AB13A9}" destId="{6703B68A-11FE-4076-AD81-3CC846FCE5E2}" srcOrd="5" destOrd="0" presId="urn:microsoft.com/office/officeart/2005/8/layout/vList2"/>
    <dgm:cxn modelId="{93DABB46-84AE-48AD-9027-DBD30AAC3249}" type="presParOf" srcId="{F3CEC861-0F10-4658-B1CF-1C33C9AB13A9}" destId="{17938058-9A0A-4248-9439-673BF4AD0C5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761BF-05E8-44B9-A050-F11D9AAD3C1A}">
      <dsp:nvSpPr>
        <dsp:cNvPr id="0" name=""/>
        <dsp:cNvSpPr/>
      </dsp:nvSpPr>
      <dsp:spPr>
        <a:xfrm>
          <a:off x="0" y="0"/>
          <a:ext cx="8742263" cy="8116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noProof="0" dirty="0"/>
            <a:t>Parler d’activité physique </a:t>
          </a:r>
          <a:r>
            <a:rPr lang="fr-FR" sz="2400" b="1" kern="1200" noProof="0" dirty="0"/>
            <a:t>sans allonger sa consultation</a:t>
          </a:r>
          <a:endParaRPr lang="fr-FR" sz="2400" kern="1200" noProof="0" dirty="0"/>
        </a:p>
      </dsp:txBody>
      <dsp:txXfrm>
        <a:off x="23773" y="23773"/>
        <a:ext cx="7797822" cy="764123"/>
      </dsp:txXfrm>
    </dsp:sp>
    <dsp:sp modelId="{22515605-B7F2-4847-94D6-114C88EB3980}">
      <dsp:nvSpPr>
        <dsp:cNvPr id="0" name=""/>
        <dsp:cNvSpPr/>
      </dsp:nvSpPr>
      <dsp:spPr>
        <a:xfrm>
          <a:off x="732164" y="959245"/>
          <a:ext cx="8742263" cy="811669"/>
        </a:xfrm>
        <a:prstGeom prst="roundRect">
          <a:avLst>
            <a:gd name="adj" fmla="val 10000"/>
          </a:avLst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i="1" kern="1200" noProof="0" dirty="0"/>
            <a:t>Motiver sans culpabiliser</a:t>
          </a:r>
          <a:endParaRPr lang="fr-FR" sz="2400" i="1" kern="1200" noProof="0" dirty="0"/>
        </a:p>
      </dsp:txBody>
      <dsp:txXfrm>
        <a:off x="755937" y="983018"/>
        <a:ext cx="7434967" cy="764123"/>
      </dsp:txXfrm>
    </dsp:sp>
    <dsp:sp modelId="{98A1B3F4-8E02-4366-891E-EF0EB2079044}">
      <dsp:nvSpPr>
        <dsp:cNvPr id="0" name=""/>
        <dsp:cNvSpPr/>
      </dsp:nvSpPr>
      <dsp:spPr>
        <a:xfrm>
          <a:off x="1453401" y="1918490"/>
          <a:ext cx="8742263" cy="811669"/>
        </a:xfrm>
        <a:prstGeom prst="roundRect">
          <a:avLst>
            <a:gd name="adj" fmla="val 10000"/>
          </a:avLst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noProof="0" dirty="0"/>
            <a:t>Prescrire une activité </a:t>
          </a:r>
          <a:r>
            <a:rPr lang="fr-FR" sz="2400" b="1" kern="1200" noProof="0" dirty="0"/>
            <a:t>réaliste, écrite et suivie</a:t>
          </a:r>
          <a:endParaRPr lang="fr-FR" sz="2400" kern="1200" noProof="0" dirty="0"/>
        </a:p>
      </dsp:txBody>
      <dsp:txXfrm>
        <a:off x="1477174" y="1942263"/>
        <a:ext cx="7445895" cy="764123"/>
      </dsp:txXfrm>
    </dsp:sp>
    <dsp:sp modelId="{D259DC3A-0B7F-4A26-92ED-562AAFB8FCF2}">
      <dsp:nvSpPr>
        <dsp:cNvPr id="0" name=""/>
        <dsp:cNvSpPr/>
      </dsp:nvSpPr>
      <dsp:spPr>
        <a:xfrm>
          <a:off x="2185565" y="2877735"/>
          <a:ext cx="8742263" cy="811669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noProof="0" dirty="0"/>
            <a:t>Accompagner le patient </a:t>
          </a:r>
          <a:r>
            <a:rPr lang="fr-FR" sz="2400" b="1" kern="1200" noProof="0" dirty="0"/>
            <a:t>dans la durée</a:t>
          </a:r>
          <a:endParaRPr lang="fr-FR" sz="2400" kern="1200" noProof="0" dirty="0"/>
        </a:p>
      </dsp:txBody>
      <dsp:txXfrm>
        <a:off x="2209338" y="2901508"/>
        <a:ext cx="7434967" cy="764123"/>
      </dsp:txXfrm>
    </dsp:sp>
    <dsp:sp modelId="{FB902942-3101-4FCB-A479-0F28A7C01130}">
      <dsp:nvSpPr>
        <dsp:cNvPr id="0" name=""/>
        <dsp:cNvSpPr/>
      </dsp:nvSpPr>
      <dsp:spPr>
        <a:xfrm>
          <a:off x="8214678" y="621664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kern="1200" noProof="0" dirty="0"/>
        </a:p>
      </dsp:txBody>
      <dsp:txXfrm>
        <a:off x="8333384" y="621664"/>
        <a:ext cx="290172" cy="397007"/>
      </dsp:txXfrm>
    </dsp:sp>
    <dsp:sp modelId="{881A857A-24BE-410A-A157-25966BDEF630}">
      <dsp:nvSpPr>
        <dsp:cNvPr id="0" name=""/>
        <dsp:cNvSpPr/>
      </dsp:nvSpPr>
      <dsp:spPr>
        <a:xfrm>
          <a:off x="8946842" y="1580910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67359"/>
            <a:satOff val="-31116"/>
            <a:lumOff val="-350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367359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kern="1200" noProof="0" dirty="0"/>
        </a:p>
      </dsp:txBody>
      <dsp:txXfrm>
        <a:off x="9065548" y="1580910"/>
        <a:ext cx="290172" cy="397007"/>
      </dsp:txXfrm>
    </dsp:sp>
    <dsp:sp modelId="{27BEF4E4-3747-497D-A17F-17928BA7A561}">
      <dsp:nvSpPr>
        <dsp:cNvPr id="0" name=""/>
        <dsp:cNvSpPr/>
      </dsp:nvSpPr>
      <dsp:spPr>
        <a:xfrm>
          <a:off x="9668079" y="2540155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kern="1200" noProof="0" dirty="0"/>
        </a:p>
      </dsp:txBody>
      <dsp:txXfrm>
        <a:off x="9786785" y="2540155"/>
        <a:ext cx="290172" cy="397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F180B-9EC0-497C-BED9-6F629A417612}">
      <dsp:nvSpPr>
        <dsp:cNvPr id="0" name=""/>
        <dsp:cNvSpPr/>
      </dsp:nvSpPr>
      <dsp:spPr>
        <a:xfrm>
          <a:off x="0" y="1175975"/>
          <a:ext cx="2048545" cy="12291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Présent quand le patient demande de l’</a:t>
          </a:r>
          <a:r>
            <a:rPr lang="fr-FR" sz="1900" b="1" kern="1200"/>
            <a:t>Aide</a:t>
          </a:r>
          <a:r>
            <a:rPr lang="fr-FR" sz="1900" kern="1200"/>
            <a:t> </a:t>
          </a:r>
          <a:endParaRPr lang="en-US" sz="1900" kern="1200"/>
        </a:p>
      </dsp:txBody>
      <dsp:txXfrm>
        <a:off x="0" y="1175975"/>
        <a:ext cx="2048545" cy="1229127"/>
      </dsp:txXfrm>
    </dsp:sp>
    <dsp:sp modelId="{6D542C26-14D1-446D-804C-67799676643D}">
      <dsp:nvSpPr>
        <dsp:cNvPr id="0" name=""/>
        <dsp:cNvSpPr/>
      </dsp:nvSpPr>
      <dsp:spPr>
        <a:xfrm>
          <a:off x="2253400" y="1175975"/>
          <a:ext cx="2048545" cy="12291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Présent quand le patient </a:t>
          </a:r>
          <a:r>
            <a:rPr lang="fr-FR" sz="1900" b="1" kern="1200"/>
            <a:t>Souffre</a:t>
          </a:r>
          <a:r>
            <a:rPr lang="fr-FR" sz="1900" kern="1200"/>
            <a:t> </a:t>
          </a:r>
          <a:endParaRPr lang="en-US" sz="1900" kern="1200"/>
        </a:p>
      </dsp:txBody>
      <dsp:txXfrm>
        <a:off x="2253400" y="1175975"/>
        <a:ext cx="2048545" cy="1229127"/>
      </dsp:txXfrm>
    </dsp:sp>
    <dsp:sp modelId="{BBA56FF6-16DD-4BBF-A823-5E58967E9ED9}">
      <dsp:nvSpPr>
        <dsp:cNvPr id="0" name=""/>
        <dsp:cNvSpPr/>
      </dsp:nvSpPr>
      <dsp:spPr>
        <a:xfrm>
          <a:off x="4506801" y="1175975"/>
          <a:ext cx="2048545" cy="12291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Professionnel de santé le plus consulté</a:t>
          </a:r>
          <a:endParaRPr lang="en-US" sz="1900" kern="1200"/>
        </a:p>
      </dsp:txBody>
      <dsp:txXfrm>
        <a:off x="4506801" y="1175975"/>
        <a:ext cx="2048545" cy="1229127"/>
      </dsp:txXfrm>
    </dsp:sp>
    <dsp:sp modelId="{5D5447A0-2512-40DF-BC7A-FCE34E6DB286}">
      <dsp:nvSpPr>
        <dsp:cNvPr id="0" name=""/>
        <dsp:cNvSpPr/>
      </dsp:nvSpPr>
      <dsp:spPr>
        <a:xfrm>
          <a:off x="0" y="2609957"/>
          <a:ext cx="2048545" cy="12291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Parole perçue comme </a:t>
          </a:r>
          <a:r>
            <a:rPr lang="fr-FR" sz="1900" b="1" kern="1200"/>
            <a:t>Légitime, Crédible et Rassurante</a:t>
          </a:r>
          <a:endParaRPr lang="en-US" sz="1900" kern="1200"/>
        </a:p>
      </dsp:txBody>
      <dsp:txXfrm>
        <a:off x="0" y="2609957"/>
        <a:ext cx="2048545" cy="1229127"/>
      </dsp:txXfrm>
    </dsp:sp>
    <dsp:sp modelId="{51396686-28BD-482F-BD64-72EFCE3F0E51}">
      <dsp:nvSpPr>
        <dsp:cNvPr id="0" name=""/>
        <dsp:cNvSpPr/>
      </dsp:nvSpPr>
      <dsp:spPr>
        <a:xfrm>
          <a:off x="2253400" y="2609957"/>
          <a:ext cx="2048545" cy="12291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Relation de </a:t>
          </a:r>
          <a:r>
            <a:rPr lang="fr-FR" sz="1900" b="1" kern="1200"/>
            <a:t>Confiance</a:t>
          </a:r>
          <a:r>
            <a:rPr lang="fr-FR" sz="1900" kern="1200"/>
            <a:t> tissée souvent depuis plusieurs années.</a:t>
          </a:r>
          <a:endParaRPr lang="en-US" sz="1900" kern="1200"/>
        </a:p>
      </dsp:txBody>
      <dsp:txXfrm>
        <a:off x="2253400" y="2609957"/>
        <a:ext cx="2048545" cy="1229127"/>
      </dsp:txXfrm>
    </dsp:sp>
    <dsp:sp modelId="{9ED695C9-2ED5-4D9F-9157-111936B78D01}">
      <dsp:nvSpPr>
        <dsp:cNvPr id="0" name=""/>
        <dsp:cNvSpPr/>
      </dsp:nvSpPr>
      <dsp:spPr>
        <a:xfrm>
          <a:off x="4506801" y="2609957"/>
          <a:ext cx="2048545" cy="12291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/>
            <a:t>Soutien moral </a:t>
          </a:r>
          <a:endParaRPr lang="en-US" sz="1900" kern="1200"/>
        </a:p>
      </dsp:txBody>
      <dsp:txXfrm>
        <a:off x="4506801" y="2609957"/>
        <a:ext cx="2048545" cy="1229127"/>
      </dsp:txXfrm>
    </dsp:sp>
    <dsp:sp modelId="{47E93D05-A433-484D-87D1-451BC4819344}">
      <dsp:nvSpPr>
        <dsp:cNvPr id="0" name=""/>
        <dsp:cNvSpPr/>
      </dsp:nvSpPr>
      <dsp:spPr>
        <a:xfrm>
          <a:off x="0" y="4043939"/>
          <a:ext cx="2048545" cy="12291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/>
            <a:t>Valorisation</a:t>
          </a:r>
          <a:r>
            <a:rPr lang="fr-FR" sz="1900" kern="1200"/>
            <a:t> du cheminement du patient</a:t>
          </a:r>
          <a:endParaRPr lang="en-US" sz="1900" kern="1200"/>
        </a:p>
      </dsp:txBody>
      <dsp:txXfrm>
        <a:off x="0" y="4043939"/>
        <a:ext cx="2048545" cy="1229127"/>
      </dsp:txXfrm>
    </dsp:sp>
    <dsp:sp modelId="{422A6414-9F01-487D-B276-5E5FC7E856B3}">
      <dsp:nvSpPr>
        <dsp:cNvPr id="0" name=""/>
        <dsp:cNvSpPr/>
      </dsp:nvSpPr>
      <dsp:spPr>
        <a:xfrm>
          <a:off x="2253400" y="4043939"/>
          <a:ext cx="2048545" cy="12291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Sentiment d’être </a:t>
          </a:r>
          <a:r>
            <a:rPr lang="fr-FR" sz="1900" b="1" kern="1200"/>
            <a:t>soutenu</a:t>
          </a:r>
          <a:endParaRPr lang="en-US" sz="1900" kern="1200"/>
        </a:p>
      </dsp:txBody>
      <dsp:txXfrm>
        <a:off x="2253400" y="4043939"/>
        <a:ext cx="2048545" cy="1229127"/>
      </dsp:txXfrm>
    </dsp:sp>
    <dsp:sp modelId="{7BCFF4F6-0E9A-40F0-B167-68F810FA8E51}">
      <dsp:nvSpPr>
        <dsp:cNvPr id="0" name=""/>
        <dsp:cNvSpPr/>
      </dsp:nvSpPr>
      <dsp:spPr>
        <a:xfrm>
          <a:off x="4506801" y="4043939"/>
          <a:ext cx="2048545" cy="12291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Augmentation de </a:t>
          </a:r>
          <a:r>
            <a:rPr lang="fr-FR" sz="1900" b="1" kern="1200"/>
            <a:t>l’auto-efficacité</a:t>
          </a:r>
          <a:endParaRPr lang="en-US" sz="1900" kern="1200"/>
        </a:p>
      </dsp:txBody>
      <dsp:txXfrm>
        <a:off x="4506801" y="4043939"/>
        <a:ext cx="2048545" cy="12291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257DE-DE40-4356-B24F-D1AEAD7A826B}">
      <dsp:nvSpPr>
        <dsp:cNvPr id="0" name=""/>
        <dsp:cNvSpPr/>
      </dsp:nvSpPr>
      <dsp:spPr>
        <a:xfrm>
          <a:off x="0" y="542390"/>
          <a:ext cx="6666833" cy="66338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r-FR" sz="2700" b="1" kern="1200" noProof="0" dirty="0"/>
            <a:t>1 Repérer </a:t>
          </a:r>
          <a:endParaRPr lang="fr-FR" sz="2700" kern="1200" noProof="0" dirty="0"/>
        </a:p>
      </dsp:txBody>
      <dsp:txXfrm>
        <a:off x="32384" y="574774"/>
        <a:ext cx="6602065" cy="598621"/>
      </dsp:txXfrm>
    </dsp:sp>
    <dsp:sp modelId="{474038FF-3D49-4B59-8776-F0BC1495DD81}">
      <dsp:nvSpPr>
        <dsp:cNvPr id="0" name=""/>
        <dsp:cNvSpPr/>
      </dsp:nvSpPr>
      <dsp:spPr>
        <a:xfrm>
          <a:off x="0" y="1283539"/>
          <a:ext cx="6666833" cy="663389"/>
        </a:xfrm>
        <a:prstGeom prst="roundRect">
          <a:avLst/>
        </a:prstGeom>
        <a:gradFill rotWithShape="0">
          <a:gsLst>
            <a:gs pos="0">
              <a:schemeClr val="accent5">
                <a:hueOff val="-2430430"/>
                <a:satOff val="-165"/>
                <a:lumOff val="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30430"/>
                <a:satOff val="-165"/>
                <a:lumOff val="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30430"/>
                <a:satOff val="-165"/>
                <a:lumOff val="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kern="1200" noProof="0" dirty="0"/>
            <a:t>2 Explorer motivation et l’auto-efficacité</a:t>
          </a:r>
        </a:p>
      </dsp:txBody>
      <dsp:txXfrm>
        <a:off x="32384" y="1315923"/>
        <a:ext cx="6602065" cy="598621"/>
      </dsp:txXfrm>
    </dsp:sp>
    <dsp:sp modelId="{4874548F-13AB-4647-ADD9-D52925BAD7B9}">
      <dsp:nvSpPr>
        <dsp:cNvPr id="0" name=""/>
        <dsp:cNvSpPr/>
      </dsp:nvSpPr>
      <dsp:spPr>
        <a:xfrm>
          <a:off x="0" y="2024690"/>
          <a:ext cx="6666833" cy="663389"/>
        </a:xfrm>
        <a:prstGeom prst="roundRect">
          <a:avLst/>
        </a:prstGeom>
        <a:gradFill rotWithShape="0">
          <a:gsLst>
            <a:gs pos="0">
              <a:schemeClr val="accent5">
                <a:hueOff val="-4860860"/>
                <a:satOff val="-330"/>
                <a:lumOff val="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60860"/>
                <a:satOff val="-330"/>
                <a:lumOff val="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60860"/>
                <a:satOff val="-330"/>
                <a:lumOff val="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kern="1200" noProof="0" dirty="0"/>
            <a:t>3 Identifier freins</a:t>
          </a:r>
        </a:p>
      </dsp:txBody>
      <dsp:txXfrm>
        <a:off x="32384" y="2057074"/>
        <a:ext cx="6602065" cy="598621"/>
      </dsp:txXfrm>
    </dsp:sp>
    <dsp:sp modelId="{A7A9A131-27F8-4609-B0F4-57F2B7E527A7}">
      <dsp:nvSpPr>
        <dsp:cNvPr id="0" name=""/>
        <dsp:cNvSpPr/>
      </dsp:nvSpPr>
      <dsp:spPr>
        <a:xfrm>
          <a:off x="0" y="2765840"/>
          <a:ext cx="6666833" cy="663389"/>
        </a:xfrm>
        <a:prstGeom prst="roundRect">
          <a:avLst/>
        </a:prstGeom>
        <a:gradFill rotWithShape="0">
          <a:gsLst>
            <a:gs pos="0">
              <a:schemeClr val="accent5">
                <a:hueOff val="-7291290"/>
                <a:satOff val="-496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291290"/>
                <a:satOff val="-496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291290"/>
                <a:satOff val="-496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kern="1200" noProof="0" dirty="0"/>
            <a:t>4 Fixer objectifs facilement atteignables </a:t>
          </a:r>
        </a:p>
      </dsp:txBody>
      <dsp:txXfrm>
        <a:off x="32384" y="2798224"/>
        <a:ext cx="6602065" cy="598621"/>
      </dsp:txXfrm>
    </dsp:sp>
    <dsp:sp modelId="{98680254-6116-447B-8EDC-EED042003170}">
      <dsp:nvSpPr>
        <dsp:cNvPr id="0" name=""/>
        <dsp:cNvSpPr/>
      </dsp:nvSpPr>
      <dsp:spPr>
        <a:xfrm>
          <a:off x="0" y="3506990"/>
          <a:ext cx="6666833" cy="663389"/>
        </a:xfrm>
        <a:prstGeom prst="roundRect">
          <a:avLst/>
        </a:prstGeom>
        <a:gradFill rotWithShape="0">
          <a:gsLst>
            <a:gs pos="0">
              <a:schemeClr val="accent5">
                <a:hueOff val="-9721720"/>
                <a:satOff val="-661"/>
                <a:lumOff val="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721720"/>
                <a:satOff val="-661"/>
                <a:lumOff val="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721720"/>
                <a:satOff val="-661"/>
                <a:lumOff val="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kern="1200" noProof="0" dirty="0"/>
            <a:t>5 Prescrire clairement</a:t>
          </a:r>
        </a:p>
      </dsp:txBody>
      <dsp:txXfrm>
        <a:off x="32384" y="3539374"/>
        <a:ext cx="6602065" cy="598621"/>
      </dsp:txXfrm>
    </dsp:sp>
    <dsp:sp modelId="{DC0648FD-06FA-4441-B719-3959163659E4}">
      <dsp:nvSpPr>
        <dsp:cNvPr id="0" name=""/>
        <dsp:cNvSpPr/>
      </dsp:nvSpPr>
      <dsp:spPr>
        <a:xfrm>
          <a:off x="0" y="4248140"/>
          <a:ext cx="6666833" cy="663389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kern="1200" noProof="0" dirty="0"/>
            <a:t>6 Suivre et encourager</a:t>
          </a:r>
        </a:p>
      </dsp:txBody>
      <dsp:txXfrm>
        <a:off x="32384" y="4280524"/>
        <a:ext cx="6602065" cy="5986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36085-61EF-417E-B0AD-695B8CDD22F4}">
      <dsp:nvSpPr>
        <dsp:cNvPr id="0" name=""/>
        <dsp:cNvSpPr/>
      </dsp:nvSpPr>
      <dsp:spPr>
        <a:xfrm>
          <a:off x="0" y="2663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F15C69-8139-4687-8550-5C95E423BCBF}">
      <dsp:nvSpPr>
        <dsp:cNvPr id="0" name=""/>
        <dsp:cNvSpPr/>
      </dsp:nvSpPr>
      <dsp:spPr>
        <a:xfrm>
          <a:off x="0" y="2663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noProof="0" dirty="0"/>
            <a:t>2 Questions simples</a:t>
          </a:r>
          <a:endParaRPr lang="fr-FR" sz="2800" kern="1200" noProof="0" dirty="0"/>
        </a:p>
      </dsp:txBody>
      <dsp:txXfrm>
        <a:off x="0" y="2663"/>
        <a:ext cx="6666833" cy="1816197"/>
      </dsp:txXfrm>
    </dsp:sp>
    <dsp:sp modelId="{438E5220-7E5A-40AF-99AB-109412016DAA}">
      <dsp:nvSpPr>
        <dsp:cNvPr id="0" name=""/>
        <dsp:cNvSpPr/>
      </dsp:nvSpPr>
      <dsp:spPr>
        <a:xfrm>
          <a:off x="0" y="1818861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F2C017-C6D1-4F1F-914B-82008AA65658}">
      <dsp:nvSpPr>
        <dsp:cNvPr id="0" name=""/>
        <dsp:cNvSpPr/>
      </dsp:nvSpPr>
      <dsp:spPr>
        <a:xfrm>
          <a:off x="0" y="1818861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i="1" kern="1200" noProof="0" dirty="0"/>
            <a:t>Combien de jours par semaine arrivez vous à bougez  30 min ? </a:t>
          </a:r>
          <a:endParaRPr lang="fr-FR" sz="4000" kern="1200" noProof="0" dirty="0"/>
        </a:p>
      </dsp:txBody>
      <dsp:txXfrm>
        <a:off x="0" y="1818861"/>
        <a:ext cx="6666833" cy="1816197"/>
      </dsp:txXfrm>
    </dsp:sp>
    <dsp:sp modelId="{5504A522-2774-448E-83F6-94D2C7AFBC05}">
      <dsp:nvSpPr>
        <dsp:cNvPr id="0" name=""/>
        <dsp:cNvSpPr/>
      </dsp:nvSpPr>
      <dsp:spPr>
        <a:xfrm>
          <a:off x="0" y="3635058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D4FC6A-7983-42D5-ADBB-98A8411E7643}">
      <dsp:nvSpPr>
        <dsp:cNvPr id="0" name=""/>
        <dsp:cNvSpPr/>
      </dsp:nvSpPr>
      <dsp:spPr>
        <a:xfrm>
          <a:off x="0" y="3635058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i="1" kern="1200" noProof="0" dirty="0"/>
            <a:t> </a:t>
          </a:r>
          <a:r>
            <a:rPr lang="fr-FR" sz="4000" i="1" kern="1200" noProof="0" dirty="0"/>
            <a:t>Sur une journée, combien de temps restez vous assis ? </a:t>
          </a:r>
          <a:endParaRPr lang="fr-FR" sz="4100" kern="1200" noProof="0" dirty="0"/>
        </a:p>
      </dsp:txBody>
      <dsp:txXfrm>
        <a:off x="0" y="3635058"/>
        <a:ext cx="6666833" cy="18161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8426B-0742-4F8D-9B4F-290232E42969}">
      <dsp:nvSpPr>
        <dsp:cNvPr id="0" name=""/>
        <dsp:cNvSpPr/>
      </dsp:nvSpPr>
      <dsp:spPr>
        <a:xfrm>
          <a:off x="0" y="19751"/>
          <a:ext cx="6666833" cy="6844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kern="1200"/>
            <a:t>F</a:t>
          </a:r>
          <a:r>
            <a:rPr lang="fr-FR" sz="2600" kern="1200"/>
            <a:t>réquence</a:t>
          </a:r>
          <a:endParaRPr lang="fr-FR" sz="26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3412" y="53163"/>
        <a:ext cx="6600009" cy="617626"/>
      </dsp:txXfrm>
    </dsp:sp>
    <dsp:sp modelId="{9F5E0676-DFE9-4C41-AB4E-88D06CB00D12}">
      <dsp:nvSpPr>
        <dsp:cNvPr id="0" name=""/>
        <dsp:cNvSpPr/>
      </dsp:nvSpPr>
      <dsp:spPr>
        <a:xfrm>
          <a:off x="0" y="779082"/>
          <a:ext cx="6666833" cy="684450"/>
        </a:xfrm>
        <a:prstGeom prst="roundRect">
          <a:avLst/>
        </a:prstGeom>
        <a:gradFill rotWithShape="0">
          <a:gsLst>
            <a:gs pos="0">
              <a:schemeClr val="accent5">
                <a:hueOff val="-2430430"/>
                <a:satOff val="-165"/>
                <a:lumOff val="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30430"/>
                <a:satOff val="-165"/>
                <a:lumOff val="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30430"/>
                <a:satOff val="-165"/>
                <a:lumOff val="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kern="1200"/>
            <a:t>I</a:t>
          </a:r>
          <a:r>
            <a:rPr lang="fr-FR" sz="2600" kern="1200"/>
            <a:t>ntensité</a:t>
          </a:r>
          <a:endParaRPr lang="fr-FR" sz="2600" kern="1200" dirty="0"/>
        </a:p>
      </dsp:txBody>
      <dsp:txXfrm>
        <a:off x="33412" y="812494"/>
        <a:ext cx="6600009" cy="617626"/>
      </dsp:txXfrm>
    </dsp:sp>
    <dsp:sp modelId="{F341CB88-255F-4068-B2C4-925BF8980C31}">
      <dsp:nvSpPr>
        <dsp:cNvPr id="0" name=""/>
        <dsp:cNvSpPr/>
      </dsp:nvSpPr>
      <dsp:spPr>
        <a:xfrm>
          <a:off x="0" y="1538412"/>
          <a:ext cx="6666833" cy="684450"/>
        </a:xfrm>
        <a:prstGeom prst="roundRect">
          <a:avLst/>
        </a:prstGeom>
        <a:gradFill rotWithShape="0">
          <a:gsLst>
            <a:gs pos="0">
              <a:schemeClr val="accent5">
                <a:hueOff val="-4860860"/>
                <a:satOff val="-330"/>
                <a:lumOff val="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60860"/>
                <a:satOff val="-330"/>
                <a:lumOff val="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60860"/>
                <a:satOff val="-330"/>
                <a:lumOff val="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kern="1200"/>
            <a:t>T</a:t>
          </a:r>
          <a:r>
            <a:rPr lang="fr-FR" sz="2600" kern="1200"/>
            <a:t>ype</a:t>
          </a:r>
          <a:endParaRPr lang="fr-FR" sz="2600" kern="1200" dirty="0"/>
        </a:p>
      </dsp:txBody>
      <dsp:txXfrm>
        <a:off x="33412" y="1571824"/>
        <a:ext cx="6600009" cy="617626"/>
      </dsp:txXfrm>
    </dsp:sp>
    <dsp:sp modelId="{FC814237-B014-4BD3-BA3D-C1E58305FD13}">
      <dsp:nvSpPr>
        <dsp:cNvPr id="0" name=""/>
        <dsp:cNvSpPr/>
      </dsp:nvSpPr>
      <dsp:spPr>
        <a:xfrm>
          <a:off x="0" y="2297742"/>
          <a:ext cx="6666833" cy="684450"/>
        </a:xfrm>
        <a:prstGeom prst="roundRect">
          <a:avLst/>
        </a:prstGeom>
        <a:gradFill rotWithShape="0">
          <a:gsLst>
            <a:gs pos="0">
              <a:schemeClr val="accent5">
                <a:hueOff val="-7291290"/>
                <a:satOff val="-496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291290"/>
                <a:satOff val="-496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291290"/>
                <a:satOff val="-496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kern="1200"/>
            <a:t>T</a:t>
          </a:r>
          <a:r>
            <a:rPr lang="fr-FR" sz="2600" kern="1200"/>
            <a:t>emps</a:t>
          </a:r>
          <a:endParaRPr lang="fr-FR" sz="2600" kern="1200" dirty="0"/>
        </a:p>
      </dsp:txBody>
      <dsp:txXfrm>
        <a:off x="33412" y="2331154"/>
        <a:ext cx="6600009" cy="617626"/>
      </dsp:txXfrm>
    </dsp:sp>
    <dsp:sp modelId="{5D3C7E8E-2BD8-4F15-B6BA-FF3C4E51AF34}">
      <dsp:nvSpPr>
        <dsp:cNvPr id="0" name=""/>
        <dsp:cNvSpPr/>
      </dsp:nvSpPr>
      <dsp:spPr>
        <a:xfrm>
          <a:off x="0" y="3057072"/>
          <a:ext cx="6666833" cy="684450"/>
        </a:xfrm>
        <a:prstGeom prst="roundRect">
          <a:avLst/>
        </a:prstGeom>
        <a:gradFill rotWithShape="0">
          <a:gsLst>
            <a:gs pos="0">
              <a:schemeClr val="accent5">
                <a:hueOff val="-9721720"/>
                <a:satOff val="-661"/>
                <a:lumOff val="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721720"/>
                <a:satOff val="-661"/>
                <a:lumOff val="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721720"/>
                <a:satOff val="-661"/>
                <a:lumOff val="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kern="1200"/>
            <a:t>V</a:t>
          </a:r>
          <a:r>
            <a:rPr lang="fr-FR" sz="2600" kern="1200"/>
            <a:t>olume</a:t>
          </a:r>
          <a:endParaRPr lang="fr-FR" sz="2600" kern="1200" dirty="0"/>
        </a:p>
      </dsp:txBody>
      <dsp:txXfrm>
        <a:off x="33412" y="3090484"/>
        <a:ext cx="6600009" cy="617626"/>
      </dsp:txXfrm>
    </dsp:sp>
    <dsp:sp modelId="{CA754522-BB43-4BCA-A276-F222BB24DB12}">
      <dsp:nvSpPr>
        <dsp:cNvPr id="0" name=""/>
        <dsp:cNvSpPr/>
      </dsp:nvSpPr>
      <dsp:spPr>
        <a:xfrm>
          <a:off x="0" y="3816402"/>
          <a:ext cx="6666833" cy="68445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kern="1200"/>
            <a:t>P</a:t>
          </a:r>
          <a:r>
            <a:rPr lang="fr-FR" sz="2600" kern="1200"/>
            <a:t>rogression</a:t>
          </a:r>
          <a:endParaRPr lang="fr-FR" sz="2600" kern="1200" dirty="0"/>
        </a:p>
      </dsp:txBody>
      <dsp:txXfrm>
        <a:off x="33412" y="3849814"/>
        <a:ext cx="6600009" cy="6176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8426B-0742-4F8D-9B4F-290232E42969}">
      <dsp:nvSpPr>
        <dsp:cNvPr id="0" name=""/>
        <dsp:cNvSpPr/>
      </dsp:nvSpPr>
      <dsp:spPr>
        <a:xfrm>
          <a:off x="0" y="33796"/>
          <a:ext cx="6666833" cy="12861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Rappeler le patient dans les 15 jours </a:t>
          </a:r>
        </a:p>
      </dsp:txBody>
      <dsp:txXfrm>
        <a:off x="62782" y="96578"/>
        <a:ext cx="6541269" cy="1160537"/>
      </dsp:txXfrm>
    </dsp:sp>
    <dsp:sp modelId="{EC5EF303-E33F-4A7F-BB03-191655F85467}">
      <dsp:nvSpPr>
        <dsp:cNvPr id="0" name=""/>
        <dsp:cNvSpPr/>
      </dsp:nvSpPr>
      <dsp:spPr>
        <a:xfrm>
          <a:off x="0" y="1400538"/>
          <a:ext cx="6666833" cy="1286101"/>
        </a:xfrm>
        <a:prstGeom prst="roundRect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Fixer au patient un rendez-vous assez rapidement.</a:t>
          </a:r>
        </a:p>
      </dsp:txBody>
      <dsp:txXfrm>
        <a:off x="62782" y="1463320"/>
        <a:ext cx="6541269" cy="1160537"/>
      </dsp:txXfrm>
    </dsp:sp>
    <dsp:sp modelId="{8408BD1A-2F96-4651-AA45-0901145929ED}">
      <dsp:nvSpPr>
        <dsp:cNvPr id="0" name=""/>
        <dsp:cNvSpPr/>
      </dsp:nvSpPr>
      <dsp:spPr>
        <a:xfrm>
          <a:off x="0" y="2767280"/>
          <a:ext cx="6666833" cy="1286101"/>
        </a:xfrm>
        <a:prstGeom prst="roundRect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62782" y="2830062"/>
        <a:ext cx="6541269" cy="1160537"/>
      </dsp:txXfrm>
    </dsp:sp>
    <dsp:sp modelId="{17938058-9A0A-4248-9439-673BF4AD0C58}">
      <dsp:nvSpPr>
        <dsp:cNvPr id="0" name=""/>
        <dsp:cNvSpPr/>
      </dsp:nvSpPr>
      <dsp:spPr>
        <a:xfrm>
          <a:off x="0" y="4134021"/>
          <a:ext cx="6666833" cy="1286101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Connaitre le niveau d’activité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et </a:t>
          </a:r>
          <a:r>
            <a:rPr lang="fr-FR" sz="28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vos temps de conseils</a:t>
          </a:r>
          <a:endParaRPr lang="fr-FR" sz="28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62782" y="4196803"/>
        <a:ext cx="6541269" cy="1160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1541F9-BF02-BDCF-5904-B5BBBD85E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B80C98-5C9C-CC0B-19DA-5A230347F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F32471-4949-D3D1-6FAD-11D2BF414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99D6-F54A-432C-A2FD-113674899829}" type="datetimeFigureOut">
              <a:rPr lang="fr-FR" smtClean="0"/>
              <a:t>16/01/2026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D20C49-F863-0E74-11F9-F97C2A136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3332C0-98B4-F9BB-D428-636E1FF9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41CA-91EE-4B02-B68F-FB47EBF6EE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39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00970F-57D6-9CF1-C14D-A53314539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6ED01B-307E-4AD3-D40A-47C5487CA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D170CA-DAA6-BC29-31BD-D5ED0D86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99D6-F54A-432C-A2FD-113674899829}" type="datetimeFigureOut">
              <a:rPr lang="fr-FR" smtClean="0"/>
              <a:t>16/01/2026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0A638F-3B9A-E51E-10D5-A8CC3555E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7860F2-E756-20C7-5AAD-99CB6AE95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41CA-91EE-4B02-B68F-FB47EBF6EE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04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9EF4810-AEDF-4DC4-AFD9-BCB8AD136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C326496-321D-018F-814E-10068C1DC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CC847B-C17B-1F4D-BF10-6B7A3E260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99D6-F54A-432C-A2FD-113674899829}" type="datetimeFigureOut">
              <a:rPr lang="fr-FR" smtClean="0"/>
              <a:t>16/01/2026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D687DA-EF85-69B2-D435-789DCF447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7BD6AC-637E-F5B9-6E7C-04D84CC81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41CA-91EE-4B02-B68F-FB47EBF6EE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96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F90CAE-840F-01E8-EBA5-13AA0B6E9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2CB300-D3AA-8B5C-2891-B6017BBFD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7DE444-2A16-D03A-E906-552B3C1CD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99D6-F54A-432C-A2FD-113674899829}" type="datetimeFigureOut">
              <a:rPr lang="fr-FR" smtClean="0"/>
              <a:t>16/01/2026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89F847-E047-F582-93DD-275ADA76D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82E901-1258-02B3-1FEB-CDB146FC3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41CA-91EE-4B02-B68F-FB47EBF6EE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66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37E114-FAED-D284-824B-13AD0600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EED1BE-5563-338E-B51C-EFD09EABF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84A007-06DD-0960-B52C-69AC31FE9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99D6-F54A-432C-A2FD-113674899829}" type="datetimeFigureOut">
              <a:rPr lang="fr-FR" smtClean="0"/>
              <a:t>16/01/2026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01D35B-DBAE-0796-DFBC-2710C6361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AF6D38-23CD-D64A-644B-C9D511312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41CA-91EE-4B02-B68F-FB47EBF6EE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61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192E9A-E105-0885-E2D7-501306EA4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E6A8B6-525E-DFB3-3B78-81629FE18D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99829A-85D3-4F0A-73A2-4247004D9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C9AB738-B4AC-B95B-974B-4AE908DD0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99D6-F54A-432C-A2FD-113674899829}" type="datetimeFigureOut">
              <a:rPr lang="fr-FR" smtClean="0"/>
              <a:t>16/01/2026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A49108-6493-DE5E-D877-07BF8AAEB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739441-2B31-C187-BC14-025066F4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41CA-91EE-4B02-B68F-FB47EBF6EE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9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CC4F86-98C3-BBA5-69B4-D0862E367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7233B8-1689-850E-ADF9-2208738EF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D7DE2B8-ED6F-888E-CB84-6CC3841C9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DF44418-91B1-BF4F-4DC7-E7066458A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E1BCF83-1153-2250-AF97-FEE492CE7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2E075D2-6419-5063-7010-20D20ED29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99D6-F54A-432C-A2FD-113674899829}" type="datetimeFigureOut">
              <a:rPr lang="fr-FR" smtClean="0"/>
              <a:t>16/01/2026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EF2B80-1169-362C-ECF0-5D8185A7E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24D0534-C25A-39CA-4538-5FF7C5265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41CA-91EE-4B02-B68F-FB47EBF6EE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82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018FF3-2D7F-BA91-7154-F957DDEE0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A9E128A-BC96-6DB9-E307-E917A4398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99D6-F54A-432C-A2FD-113674899829}" type="datetimeFigureOut">
              <a:rPr lang="fr-FR" smtClean="0"/>
              <a:t>16/01/2026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D0AA4A-E19D-D1BA-8482-C1F2F450D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A432E8-6832-4B7C-8B3D-22C574DE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41CA-91EE-4B02-B68F-FB47EBF6EE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17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CFF80AB-2213-74B9-6D05-D72CF6A3E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99D6-F54A-432C-A2FD-113674899829}" type="datetimeFigureOut">
              <a:rPr lang="fr-FR" smtClean="0"/>
              <a:t>16/01/2026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923BAE5-2AA6-21E7-94B7-72E42FDB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2B6783-FD8F-CDA2-88D7-B166C8E62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41CA-91EE-4B02-B68F-FB47EBF6EE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70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1131BC-9922-144E-D7B5-A8C33EBBE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A52231-CB3B-503B-DD9E-8EFEDF2EC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70CC9F-FE15-0719-19A3-260D92DA4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5E9241-B0DB-CEFD-3667-09860481B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99D6-F54A-432C-A2FD-113674899829}" type="datetimeFigureOut">
              <a:rPr lang="fr-FR" smtClean="0"/>
              <a:t>16/01/2026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BF1D40-D74C-A506-9553-E0C7F5360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8FDF6D-2885-A58D-8119-F74EBB845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41CA-91EE-4B02-B68F-FB47EBF6EE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86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27E78A-2717-DA38-32C8-07ACF9C45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E53454D-D7A2-AEB6-89B0-4365A48CD1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207A3EB-674F-A7B0-9F33-3C738460F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0EBDA50-A2CE-A6E2-CC53-9937D3AB8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99D6-F54A-432C-A2FD-113674899829}" type="datetimeFigureOut">
              <a:rPr lang="fr-FR" smtClean="0"/>
              <a:t>16/01/2026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A3F1A2-338E-FEAC-CE94-673C4F714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A83A1A-2D24-3013-6F31-4D1DE7431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41CA-91EE-4B02-B68F-FB47EBF6EE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63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90C10E3-B274-678C-19FE-BD50B8735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73505D-C9AB-BF11-D614-584543CC9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58388D-74A2-B1C5-D4F4-CC2EE95D7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B599D6-F54A-432C-A2FD-113674899829}" type="datetimeFigureOut">
              <a:rPr lang="fr-FR" smtClean="0"/>
              <a:t>16/01/2026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3EFE0F-912C-3C60-DE0D-36B68A6FA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EDA39C-5C0D-F974-811E-88CE96C79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B841CA-91EE-4B02-B68F-FB47EBF6EE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43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5DF3FB1-9112-9644-E52A-B8FA2A7ED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fr-FR" sz="4800" b="1" noProof="0" dirty="0">
                <a:solidFill>
                  <a:srgbClr val="FFFFFF"/>
                </a:solidFill>
              </a:rPr>
              <a:t>PRESCRIRE L’ACTIVITÉ PHYSIQUE</a:t>
            </a:r>
            <a:br>
              <a:rPr lang="fr-FR" sz="4800" noProof="0" dirty="0">
                <a:solidFill>
                  <a:srgbClr val="FFFFFF"/>
                </a:solidFill>
              </a:rPr>
            </a:br>
            <a:endParaRPr lang="fr-FR" sz="4800" noProof="0" dirty="0">
              <a:solidFill>
                <a:srgbClr val="FFFF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F0F5193-1D6F-8833-0F1F-26B3402CD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2142584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F4A537B-9C8F-637A-433E-123D68478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34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1575751-2BBB-3E80-36FE-91646867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 fontScale="90000"/>
          </a:bodyPr>
          <a:lstStyle/>
          <a:p>
            <a:pPr algn="r"/>
            <a:r>
              <a:rPr lang="fr-FR" sz="4000" b="1" noProof="0" dirty="0">
                <a:solidFill>
                  <a:srgbClr val="FFFFFF"/>
                </a:solidFill>
              </a:rPr>
              <a:t>MÉTHODE au CABINET</a:t>
            </a:r>
            <a:br>
              <a:rPr lang="fr-FR" sz="4000" b="1" noProof="0" dirty="0">
                <a:solidFill>
                  <a:srgbClr val="FFFFFF"/>
                </a:solidFill>
              </a:rPr>
            </a:br>
            <a:r>
              <a:rPr lang="fr-FR" sz="4000" b="1" noProof="0" dirty="0">
                <a:solidFill>
                  <a:srgbClr val="FFFFFF"/>
                </a:solidFill>
              </a:rPr>
              <a:t> en 5 min      </a:t>
            </a:r>
            <a:br>
              <a:rPr lang="fr-FR" sz="4000" b="1" noProof="0" dirty="0">
                <a:solidFill>
                  <a:srgbClr val="FFFFFF"/>
                </a:solidFill>
              </a:rPr>
            </a:br>
            <a:br>
              <a:rPr lang="fr-FR" sz="4000" b="1" noProof="0" dirty="0">
                <a:solidFill>
                  <a:srgbClr val="FFFFFF"/>
                </a:solidFill>
              </a:rPr>
            </a:br>
            <a:r>
              <a:rPr lang="fr-FR" sz="4000" b="1" noProof="0" dirty="0">
                <a:solidFill>
                  <a:srgbClr val="FFFFFF"/>
                </a:solidFill>
              </a:rPr>
              <a:t>  </a:t>
            </a:r>
            <a:endParaRPr lang="fr-FR" sz="4000" noProof="0" dirty="0">
              <a:solidFill>
                <a:srgbClr val="FFFFFF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8C475462-4AE9-993D-B80F-DD225FD17B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79808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8740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432C9F8-D883-103D-AF1B-1842AF9C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fr-FR" sz="3700" b="1" noProof="0" dirty="0">
                <a:solidFill>
                  <a:srgbClr val="FFFFFF"/>
                </a:solidFill>
              </a:rPr>
              <a:t>ÉTAPE 1</a:t>
            </a:r>
            <a:br>
              <a:rPr lang="fr-FR" sz="3700" b="1" noProof="0" dirty="0">
                <a:solidFill>
                  <a:srgbClr val="FFFFFF"/>
                </a:solidFill>
              </a:rPr>
            </a:br>
            <a:br>
              <a:rPr lang="fr-FR" sz="3700" b="1" noProof="0" dirty="0">
                <a:solidFill>
                  <a:srgbClr val="FFFFFF"/>
                </a:solidFill>
              </a:rPr>
            </a:br>
            <a:r>
              <a:rPr lang="fr-FR" sz="3700" b="1" noProof="0" dirty="0">
                <a:solidFill>
                  <a:srgbClr val="FFFFFF"/>
                </a:solidFill>
              </a:rPr>
              <a:t> </a:t>
            </a:r>
            <a:r>
              <a:rPr lang="fr-FR" sz="3100" b="1" noProof="0" dirty="0">
                <a:solidFill>
                  <a:srgbClr val="FFFFFF"/>
                </a:solidFill>
              </a:rPr>
              <a:t>REPÉRER</a:t>
            </a:r>
            <a:br>
              <a:rPr lang="fr-FR" sz="3100" b="1" noProof="0" dirty="0">
                <a:solidFill>
                  <a:srgbClr val="FFFFFF"/>
                </a:solidFill>
              </a:rPr>
            </a:br>
            <a:r>
              <a:rPr lang="fr-FR" sz="3100" b="1" noProof="0" dirty="0">
                <a:solidFill>
                  <a:srgbClr val="FFFFFF"/>
                </a:solidFill>
              </a:rPr>
              <a:t> 30–60 s</a:t>
            </a:r>
            <a:br>
              <a:rPr lang="fr-FR" sz="3700" noProof="0" dirty="0">
                <a:solidFill>
                  <a:srgbClr val="FFFFFF"/>
                </a:solidFill>
              </a:rPr>
            </a:br>
            <a:endParaRPr lang="fr-FR" sz="3700" noProof="0" dirty="0">
              <a:solidFill>
                <a:srgbClr val="FFFFFF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7A457A5C-3BBD-73D5-B565-28C7A88606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39859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4406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5CD242-E994-EDC5-92BA-780556626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r-FR" sz="3200" b="1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ÉTAPE 2</a:t>
            </a:r>
            <a:br>
              <a:rPr lang="fr-FR" sz="3200" b="1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fr-FR" sz="3200" b="1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fr-FR" sz="3200" b="1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LEVIERS DE MOTIVATION</a:t>
            </a:r>
            <a:br>
              <a:rPr lang="fr-FR" sz="3200" b="1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fr-FR" sz="3200" b="1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800" b="1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 min</a:t>
            </a:r>
            <a:br>
              <a:rPr lang="fr-FR" sz="22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fr-FR" sz="22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fr-FR" sz="2200" kern="1200" noProof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A68B7EA-CD65-CDEB-806A-DE954A2B1C6F}"/>
              </a:ext>
            </a:extLst>
          </p:cNvPr>
          <p:cNvSpPr txBox="1"/>
          <p:nvPr/>
        </p:nvSpPr>
        <p:spPr>
          <a:xfrm>
            <a:off x="4333879" y="-59897"/>
            <a:ext cx="72786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1 1 1</a:t>
            </a:r>
            <a:b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 « 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Qu’est-ce qui vous donnerait envie de bouger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? » </a:t>
            </a:r>
            <a:b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endParaRPr lang="fr-FR" noProof="0" dirty="0">
              <a:solidFill>
                <a:schemeClr val="tx2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799840-6A65-0D21-D049-743640C03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E10BD7BA-D408-052C-4BEB-653CAF9215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241936"/>
              </p:ext>
            </p:extLst>
          </p:nvPr>
        </p:nvGraphicFramePr>
        <p:xfrm>
          <a:off x="4038604" y="73151"/>
          <a:ext cx="8013188" cy="6103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346648" imgH="3778135" progId="Acrobat.Document.DC">
                  <p:embed/>
                </p:oleObj>
              </mc:Choice>
              <mc:Fallback>
                <p:oleObj name="Acrobat Document" r:id="rId2" imgW="5346648" imgH="377813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38604" y="73151"/>
                        <a:ext cx="8013188" cy="6103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7552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D8F4FE-AE53-4CF1-B5D5-DD422E43D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0297C54-4DFD-DEFB-3324-1C4F60ED1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A12AD75-653C-C886-7F53-6399B90AC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71CC71-0E3E-A15F-F2DD-FFCD11DD16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79748C-63DD-3BC9-8A48-12F7E12A3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01D658F-259E-E730-73DD-F0536066D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FA3DD97-65E4-EA1D-FD22-B3B1E8041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r-FR" sz="3200" b="1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ÉTAPE 3</a:t>
            </a:r>
            <a:br>
              <a:rPr lang="fr-FR" sz="3200" b="1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fr-FR" sz="3200" b="1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fr-FR" sz="3200" b="1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REPERER les FREINS</a:t>
            </a:r>
            <a:br>
              <a:rPr lang="fr-FR" sz="3200" b="1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fr-FR" sz="3200" b="1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800" b="1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 min</a:t>
            </a:r>
            <a:br>
              <a:rPr lang="fr-FR" sz="22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fr-FR" sz="22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fr-FR" sz="2200" kern="1200" noProof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1EC80C-DEEE-847B-A40C-586FB79EA262}"/>
              </a:ext>
            </a:extLst>
          </p:cNvPr>
          <p:cNvSpPr txBox="1"/>
          <p:nvPr/>
        </p:nvSpPr>
        <p:spPr>
          <a:xfrm>
            <a:off x="4297680" y="169736"/>
            <a:ext cx="72786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1 1 1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</a:t>
            </a:r>
            <a:r>
              <a:rPr lang="fr-FR" sz="2200" b="1" noProof="0" dirty="0">
                <a:solidFill>
                  <a:schemeClr val="tx2"/>
                </a:solidFill>
                <a:latin typeface="Aptos Display" panose="02110004020202020204"/>
                <a:ea typeface="+mj-ea"/>
                <a:cs typeface="+mj-cs"/>
              </a:rPr>
              <a:t>Savez vous pourquoi vous n’y arrivez pas ? </a:t>
            </a:r>
            <a:b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endParaRPr lang="fr-FR" noProof="0" dirty="0">
              <a:solidFill>
                <a:schemeClr val="tx2"/>
              </a:solidFill>
            </a:endParaRP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81D38B67-A632-370D-5D24-680FCE3EA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444" y="630936"/>
            <a:ext cx="7914212" cy="5989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5567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2F1BF07-298B-593D-94BD-65771AB1F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57235"/>
            <a:ext cx="10610849" cy="6743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7357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A50C64-B749-CD7D-4E71-5FE727863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90F257-52B5-4264-5213-223C42491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F61E27-B7E6-D96D-A7CA-F1634B25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E69220-BCF6-E9F8-F7DA-11BCD9369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192E49-ABDC-0B43-1EC6-E44235260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7D3ECF4-F811-428A-28A8-113620349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692186-6279-4FC3-1B22-C0D686EE0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fr-FR" sz="3200" b="1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ÉTAPE 4</a:t>
            </a:r>
            <a:br>
              <a:rPr lang="fr-FR" sz="3200" b="1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fr-FR" sz="3200" b="1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fr-FR" sz="3200" b="1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REPERER</a:t>
            </a:r>
            <a:br>
              <a:rPr lang="fr-FR" sz="3200" b="1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fr-FR" sz="3200" b="1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AUTO EFFICACITE </a:t>
            </a:r>
            <a:br>
              <a:rPr lang="fr-FR" sz="3200" b="1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fr-FR" sz="3200" b="1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800" b="1" dirty="0">
                <a:solidFill>
                  <a:srgbClr val="FFFFFF"/>
                </a:solidFill>
              </a:rPr>
              <a:t>1</a:t>
            </a:r>
            <a:r>
              <a:rPr lang="fr-FR" sz="2800" b="1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min</a:t>
            </a:r>
            <a:br>
              <a:rPr lang="fr-FR" sz="22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fr-FR" sz="22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fr-FR" sz="2200" kern="1200" noProof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76675A7-AA5C-6C67-E6D0-F3833AAAC9E0}"/>
              </a:ext>
            </a:extLst>
          </p:cNvPr>
          <p:cNvSpPr txBox="1"/>
          <p:nvPr/>
        </p:nvSpPr>
        <p:spPr>
          <a:xfrm>
            <a:off x="4297680" y="169736"/>
            <a:ext cx="7278624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1 1 1</a:t>
            </a:r>
            <a:r>
              <a:rPr lang="fr-FR" sz="2200" b="1" noProof="0" dirty="0">
                <a:solidFill>
                  <a:schemeClr val="tx2"/>
                </a:solidFill>
                <a:latin typeface="Aptos Display" panose="02110004020202020204"/>
              </a:rPr>
              <a:t> 1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question :</a:t>
            </a:r>
            <a:b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 </a:t>
            </a:r>
            <a:r>
              <a:rPr lang="fr-FR" b="1" i="1" dirty="0"/>
              <a:t>Sur une échelle de 0 à 10, à quel point vous vous sentiriez capable de réaliser cette activité  sur 2 semaines? </a:t>
            </a:r>
            <a:endParaRPr lang="fr-FR" b="1" dirty="0"/>
          </a:p>
          <a:p>
            <a:pPr algn="ctr"/>
            <a:b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endParaRPr lang="fr-FR" noProof="0" dirty="0">
              <a:solidFill>
                <a:schemeClr val="tx2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1E51CE-D764-40BB-E0E3-E7FDB978D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1042" y="1825625"/>
            <a:ext cx="6752757" cy="435133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Règle d’or :     </a:t>
            </a: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confiance &lt; 7 → objectif trop ambitieux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Phrase utile  : </a:t>
            </a:r>
            <a:r>
              <a:rPr lang="fr-FR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 objectif n’est pas que vous fassiez beaucoup, mais :que vous teniez dans le temps et que vous ayez un bénéfice ressenti. 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FA2B603-9A6D-E7E8-CF9C-11C6BAA54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395" y="3815625"/>
            <a:ext cx="7951812" cy="26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54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3DD33A-7100-0C25-BDD1-57BDE0B67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FF6DCD-BA80-AD3C-C587-060424EDE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C490B2-A7D6-C84F-00BA-C0EBCC8CB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40BFF9-551E-2B67-142B-B1C27F91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0E57AF-2141-EE38-6707-451B09E94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0E946FA-1DAA-EAC0-4B7D-054289080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EA5064-FA00-2AA4-3F64-B0CE3F880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4501570-1071-D548-56B1-C002372D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1683756"/>
            <a:ext cx="3501719" cy="239635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fr-FR" b="1">
                <a:solidFill>
                  <a:srgbClr val="FFFFFF"/>
                </a:solidFill>
              </a:rPr>
              <a:t>ÉTAPE 6</a:t>
            </a:r>
            <a:br>
              <a:rPr lang="fr-FR" b="1">
                <a:solidFill>
                  <a:srgbClr val="FFFFFF"/>
                </a:solidFill>
              </a:rPr>
            </a:br>
            <a:br>
              <a:rPr lang="fr-FR" b="1">
                <a:solidFill>
                  <a:srgbClr val="FFFFFF"/>
                </a:solidFill>
              </a:rPr>
            </a:br>
            <a:r>
              <a:rPr lang="fr-FR" sz="3600" b="1">
                <a:solidFill>
                  <a:srgbClr val="FFFFFF"/>
                </a:solidFill>
              </a:rPr>
              <a:t>Accompagnement au long cours</a:t>
            </a:r>
            <a:br>
              <a:rPr lang="fr-FR" sz="4000" kern="1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338272A1-97F5-E525-F13A-5C0C51FA4C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304483"/>
              </p:ext>
            </p:extLst>
          </p:nvPr>
        </p:nvGraphicFramePr>
        <p:xfrm>
          <a:off x="4905052" y="1683756"/>
          <a:ext cx="6666833" cy="4520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839F3902-05EA-5B9A-466D-1FAD4F3412D0}"/>
              </a:ext>
            </a:extLst>
          </p:cNvPr>
          <p:cNvSpPr txBox="1"/>
          <p:nvPr/>
        </p:nvSpPr>
        <p:spPr>
          <a:xfrm>
            <a:off x="4741069" y="422807"/>
            <a:ext cx="61674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>
                <a:solidFill>
                  <a:schemeClr val="tx2">
                    <a:lumMod val="75000"/>
                    <a:lumOff val="25000"/>
                  </a:schemeClr>
                </a:solidFill>
                <a:latin typeface="Aptos" panose="02110004020202020204"/>
              </a:rPr>
              <a:t>M</a:t>
            </a: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éthode FITT-VP 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096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FF9109-800E-A8C2-B2E4-301E2630C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DF7895-2BDF-16FC-8996-0CDF30F75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F51287-A376-83D1-7845-A5D81D1EB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B19807-43EA-A814-F4D5-F82A672F3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E3835B-ABA0-0833-6B79-202F0D3A5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05DD788-6993-4D85-B8B6-8E19CDE4F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61819D-A3B5-7B58-C267-22EC598EC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94DEEA4-9612-4592-6B7B-1A2C16637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1683756"/>
            <a:ext cx="3501719" cy="239635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fr-FR" b="1" dirty="0">
                <a:solidFill>
                  <a:srgbClr val="FFFFFF"/>
                </a:solidFill>
              </a:rPr>
              <a:t>ÉTAPE 6</a:t>
            </a:r>
            <a:br>
              <a:rPr lang="fr-FR" b="1" dirty="0">
                <a:solidFill>
                  <a:srgbClr val="FFFFFF"/>
                </a:solidFill>
              </a:rPr>
            </a:br>
            <a:br>
              <a:rPr lang="fr-FR" b="1" dirty="0">
                <a:solidFill>
                  <a:srgbClr val="FFFFFF"/>
                </a:solidFill>
              </a:rPr>
            </a:br>
            <a:r>
              <a:rPr lang="fr-FR" sz="3600" b="1" dirty="0">
                <a:solidFill>
                  <a:srgbClr val="FFFFFF"/>
                </a:solidFill>
              </a:rPr>
              <a:t>Accompagnement au long cours</a:t>
            </a:r>
            <a:br>
              <a:rPr lang="fr-FR" sz="4000" kern="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7B2B3EB0-C3FA-B3C8-FF8A-473E0CFD01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97259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8956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48AC7D6C-1A56-156F-B38A-3A93878123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216871"/>
              </p:ext>
            </p:extLst>
          </p:nvPr>
        </p:nvGraphicFramePr>
        <p:xfrm>
          <a:off x="1152431" y="0"/>
          <a:ext cx="9887138" cy="6904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346648" imgH="3778135" progId="Acrobat.Document.DC">
                  <p:embed/>
                </p:oleObj>
              </mc:Choice>
              <mc:Fallback>
                <p:oleObj name="Acrobat Document" r:id="rId2" imgW="5346648" imgH="377813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52431" y="0"/>
                        <a:ext cx="9887138" cy="6904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935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1FD0A8-E0C7-A753-88CE-8E1A60C0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 noProof="0" dirty="0">
                <a:solidFill>
                  <a:srgbClr val="FFFFFF"/>
                </a:solidFill>
              </a:rPr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5AE688-2581-030C-75E8-592584D52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597432"/>
            <a:ext cx="9724031" cy="44041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400" b="1" i="1" noProof="0" dirty="0"/>
              <a:t>L’activité physique est le seul traitement qui agit en même temps sur la mortalité, la qualité de vie, la santé mentale, les maladies chroniques… et qui ne coûte rien.</a:t>
            </a:r>
          </a:p>
          <a:p>
            <a:pPr marL="0" indent="0">
              <a:buNone/>
            </a:pPr>
            <a:br>
              <a:rPr lang="fr-FR" sz="2400" b="1" i="1" noProof="0" dirty="0"/>
            </a:br>
            <a:r>
              <a:rPr lang="fr-FR" sz="2400" b="1" i="1" noProof="0" dirty="0"/>
              <a:t>La question n’est pas :               </a:t>
            </a:r>
            <a:r>
              <a:rPr lang="fr-FR" b="1" i="1" dirty="0"/>
              <a:t>F</a:t>
            </a:r>
            <a:r>
              <a:rPr lang="fr-FR" b="1" i="1" noProof="0" dirty="0" err="1"/>
              <a:t>aut-il</a:t>
            </a:r>
            <a:r>
              <a:rPr lang="fr-FR" b="1" i="1" noProof="0" dirty="0"/>
              <a:t> la prescrire ?</a:t>
            </a:r>
          </a:p>
          <a:p>
            <a:pPr marL="0" indent="0">
              <a:buNone/>
            </a:pPr>
            <a:br>
              <a:rPr lang="fr-FR" sz="2400" b="1" i="1" noProof="0" dirty="0"/>
            </a:br>
            <a:r>
              <a:rPr lang="fr-FR" sz="2400" b="1" i="1" noProof="0" dirty="0"/>
              <a:t>La question est :                    </a:t>
            </a:r>
            <a:r>
              <a:rPr lang="fr-FR" b="1" i="1" noProof="0" dirty="0"/>
              <a:t>Comment la prescrire efficacement,</a:t>
            </a:r>
          </a:p>
          <a:p>
            <a:pPr marL="0" indent="0">
              <a:buNone/>
            </a:pPr>
            <a:r>
              <a:rPr lang="fr-FR" b="1" i="1" noProof="0" dirty="0"/>
              <a:t>                                                   en 5 minutes</a:t>
            </a:r>
            <a:r>
              <a:rPr lang="fr-FR" b="1" i="1" dirty="0"/>
              <a:t> en </a:t>
            </a:r>
            <a:r>
              <a:rPr lang="fr-FR" b="1" i="1" noProof="0" dirty="0"/>
              <a:t>consultations  ?</a:t>
            </a:r>
            <a:endParaRPr lang="fr-FR" b="1" noProof="0" dirty="0"/>
          </a:p>
          <a:p>
            <a:endParaRPr lang="fr-FR" sz="2000" noProof="0" dirty="0"/>
          </a:p>
        </p:txBody>
      </p:sp>
    </p:spTree>
    <p:extLst>
      <p:ext uri="{BB962C8B-B14F-4D97-AF65-F5344CB8AC3E}">
        <p14:creationId xmlns:p14="http://schemas.microsoft.com/office/powerpoint/2010/main" val="3683251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0383" y="0"/>
            <a:ext cx="8451607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374517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5D92A2-95D0-E938-19F9-534F8DB3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2" y="637762"/>
            <a:ext cx="2190782" cy="5576770"/>
          </a:xfrm>
        </p:spPr>
        <p:txBody>
          <a:bodyPr anchor="t">
            <a:normAutofit/>
          </a:bodyPr>
          <a:lstStyle/>
          <a:p>
            <a:r>
              <a:rPr lang="fr-FR" sz="2800">
                <a:solidFill>
                  <a:schemeClr val="bg1"/>
                </a:solidFill>
              </a:rPr>
              <a:t>Références scientifiques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EAE243-3A9F-4A46-B0D9-04C723A8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733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A5D5E3-87E4-A710-3B77-BA17F7688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732" y="850052"/>
            <a:ext cx="6390623" cy="5326911"/>
          </a:xfrm>
        </p:spPr>
        <p:txBody>
          <a:bodyPr>
            <a:normAutofit/>
          </a:bodyPr>
          <a:lstStyle/>
          <a:p>
            <a:r>
              <a:rPr lang="fr-FR" sz="2200" i="1"/>
              <a:t>ANAES fév. 2016 (584 pages)</a:t>
            </a:r>
          </a:p>
          <a:p>
            <a:r>
              <a:rPr lang="fr-FR" sz="2200" i="1"/>
              <a:t>INSERM 2020 (828 pages) </a:t>
            </a:r>
          </a:p>
          <a:p>
            <a:r>
              <a:rPr lang="fr-FR" sz="2200"/>
              <a:t>HAS prescription Activité physique 2022</a:t>
            </a:r>
          </a:p>
          <a:p>
            <a:r>
              <a:rPr lang="fr-FR" sz="2200"/>
              <a:t>HAS activité physique 2019</a:t>
            </a:r>
          </a:p>
          <a:p>
            <a:endParaRPr lang="fr-FR" sz="2200"/>
          </a:p>
          <a:p>
            <a:r>
              <a:rPr lang="fr-FR" sz="2200"/>
              <a:t>Rapport-TEMPRADO ( prévention des chutes) </a:t>
            </a:r>
          </a:p>
          <a:p>
            <a:r>
              <a:rPr lang="fr-FR" sz="2200"/>
              <a:t>Interventions visant à accroître l'activité physique chez les personnes âgées : une méta-analyse Gérontologue.Août 2015;55(4):706-18</a:t>
            </a:r>
          </a:p>
          <a:p>
            <a:r>
              <a:rPr lang="fr-FR" sz="2200"/>
              <a:t>Efficacité de la promotion de l'activité physique en soins primaires : revue systématique et méta-analyse d'essais contrôlés randomisés   </a:t>
            </a:r>
            <a:r>
              <a:rPr lang="fr-FR" sz="2200" i="1"/>
              <a:t>BMJ</a:t>
            </a:r>
            <a:r>
              <a:rPr lang="fr-FR" sz="2200"/>
              <a:t> 2012;344:e1389</a:t>
            </a:r>
          </a:p>
          <a:p>
            <a:endParaRPr lang="fr-FR" sz="2200"/>
          </a:p>
          <a:p>
            <a:endParaRPr lang="fr-FR" sz="2200"/>
          </a:p>
        </p:txBody>
      </p:sp>
    </p:spTree>
    <p:extLst>
      <p:ext uri="{BB962C8B-B14F-4D97-AF65-F5344CB8AC3E}">
        <p14:creationId xmlns:p14="http://schemas.microsoft.com/office/powerpoint/2010/main" val="2021137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D7F1BD5-0E7F-C82D-7250-75D3F0570DBD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</a:rPr>
              <a:t>FICHES pour </a:t>
            </a:r>
            <a:r>
              <a:rPr lang="en-US" sz="1100" b="1" dirty="0" err="1">
                <a:effectLst/>
              </a:rPr>
              <a:t>construire</a:t>
            </a:r>
            <a:r>
              <a:rPr lang="en-US" sz="1100" b="1" dirty="0">
                <a:effectLst/>
              </a:rPr>
              <a:t> son ORGANISATION 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</a:rPr>
              <a:t>ACTIVITE PHYSIQUE     </a:t>
            </a:r>
            <a:endParaRPr lang="en-US" sz="11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</a:rPr>
              <a:t>FICHES DEPISTAGE : </a:t>
            </a:r>
            <a:endParaRPr lang="en-US" sz="1100" dirty="0">
              <a:effectLst/>
            </a:endParaRPr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</a:rPr>
              <a:t>FICHE  Questionnaire Marschall et </a:t>
            </a:r>
            <a:r>
              <a:rPr lang="en-US" sz="1100" b="1" dirty="0" err="1">
                <a:effectLst/>
              </a:rPr>
              <a:t>Sédentarité</a:t>
            </a:r>
            <a:r>
              <a:rPr lang="en-US" sz="1100" b="1" dirty="0">
                <a:effectLst/>
              </a:rPr>
              <a:t> </a:t>
            </a:r>
            <a:endParaRPr lang="en-US" sz="1100" dirty="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</a:rPr>
              <a:t>FICHE Questionnaire sur </a:t>
            </a:r>
            <a:r>
              <a:rPr lang="en-US" sz="1100" b="1" dirty="0" err="1">
                <a:effectLst/>
              </a:rPr>
              <a:t>l’aptitude</a:t>
            </a:r>
            <a:r>
              <a:rPr lang="en-US" sz="1100" b="1" dirty="0">
                <a:effectLst/>
              </a:rPr>
              <a:t> à </a:t>
            </a:r>
            <a:r>
              <a:rPr lang="en-US" sz="1100" b="1" dirty="0" err="1">
                <a:effectLst/>
              </a:rPr>
              <a:t>l’activité</a:t>
            </a:r>
            <a:r>
              <a:rPr lang="en-US" sz="1100" b="1" dirty="0">
                <a:effectLst/>
              </a:rPr>
              <a:t> physique pour </a:t>
            </a:r>
            <a:r>
              <a:rPr lang="en-US" sz="1100" b="1" dirty="0" err="1">
                <a:effectLst/>
              </a:rPr>
              <a:t>tous</a:t>
            </a:r>
            <a:r>
              <a:rPr lang="en-US" sz="1100" b="1" dirty="0">
                <a:effectLst/>
              </a:rPr>
              <a:t> : Q-AAP+</a:t>
            </a:r>
            <a:endParaRPr lang="en-US" sz="11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</a:rPr>
              <a:t>FICHES MOTIVATION </a:t>
            </a:r>
            <a:endParaRPr lang="en-US" sz="1100" dirty="0">
              <a:effectLst/>
            </a:endParaRPr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</a:rPr>
              <a:t>FICHE  Motivation à l’ </a:t>
            </a:r>
            <a:r>
              <a:rPr lang="en-US" sz="1100" b="1" dirty="0" err="1">
                <a:effectLst/>
              </a:rPr>
              <a:t>Activité</a:t>
            </a:r>
            <a:r>
              <a:rPr lang="en-US" sz="1100" b="1" dirty="0">
                <a:effectLst/>
              </a:rPr>
              <a:t> physique </a:t>
            </a:r>
            <a:endParaRPr lang="en-US" sz="1100" dirty="0">
              <a:effectLst/>
            </a:endParaRPr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</a:rPr>
              <a:t>FICHE  </a:t>
            </a:r>
            <a:r>
              <a:rPr lang="en-US" sz="1100" b="1" dirty="0" err="1">
                <a:effectLst/>
              </a:rPr>
              <a:t>Facteurs</a:t>
            </a:r>
            <a:r>
              <a:rPr lang="en-US" sz="1100" b="1" dirty="0">
                <a:effectLst/>
              </a:rPr>
              <a:t> </a:t>
            </a:r>
            <a:r>
              <a:rPr lang="en-US" sz="1100" b="1" dirty="0" err="1">
                <a:effectLst/>
              </a:rPr>
              <a:t>favorisant</a:t>
            </a:r>
            <a:r>
              <a:rPr lang="en-US" sz="1100" b="1" dirty="0">
                <a:effectLst/>
              </a:rPr>
              <a:t> un </a:t>
            </a:r>
            <a:r>
              <a:rPr lang="en-US" sz="1100" b="1" dirty="0" err="1">
                <a:effectLst/>
              </a:rPr>
              <a:t>changement</a:t>
            </a:r>
            <a:r>
              <a:rPr lang="en-US" sz="1100" b="1" dirty="0">
                <a:effectLst/>
              </a:rPr>
              <a:t> </a:t>
            </a:r>
            <a:endParaRPr lang="en-US" sz="1100" dirty="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</a:rPr>
              <a:t>FICHE Freins du patient et </a:t>
            </a:r>
            <a:r>
              <a:rPr lang="en-US" sz="1100" b="1" dirty="0" err="1">
                <a:effectLst/>
              </a:rPr>
              <a:t>réponse</a:t>
            </a:r>
            <a:r>
              <a:rPr lang="en-US" sz="1100" b="1" dirty="0">
                <a:effectLst/>
              </a:rPr>
              <a:t> du </a:t>
            </a:r>
            <a:r>
              <a:rPr lang="en-US" sz="1100" b="1" dirty="0" err="1">
                <a:effectLst/>
              </a:rPr>
              <a:t>médecin</a:t>
            </a:r>
            <a:r>
              <a:rPr lang="en-US" sz="1100" b="1" dirty="0">
                <a:effectLst/>
              </a:rPr>
              <a:t> </a:t>
            </a:r>
            <a:endParaRPr lang="en-US" sz="11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</a:rPr>
              <a:t>FICHES LUTTE SEDENTARITE </a:t>
            </a:r>
            <a:endParaRPr lang="en-US" sz="1100" dirty="0">
              <a:effectLst/>
            </a:endParaRPr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</a:rPr>
              <a:t>FICHE     10 </a:t>
            </a:r>
            <a:r>
              <a:rPr lang="en-US" sz="1100" b="1" dirty="0" err="1">
                <a:effectLst/>
              </a:rPr>
              <a:t>astuces</a:t>
            </a:r>
            <a:r>
              <a:rPr lang="en-US" sz="1100" b="1" dirty="0">
                <a:effectLst/>
              </a:rPr>
              <a:t> anti </a:t>
            </a:r>
            <a:r>
              <a:rPr lang="en-US" sz="1100" b="1" dirty="0" err="1">
                <a:effectLst/>
              </a:rPr>
              <a:t>sédentarité</a:t>
            </a:r>
            <a:r>
              <a:rPr lang="en-US" sz="1100" b="1" dirty="0">
                <a:effectLst/>
              </a:rPr>
              <a:t> </a:t>
            </a:r>
            <a:endParaRPr lang="en-US" sz="1100" dirty="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</a:rPr>
              <a:t>FICHE    10 </a:t>
            </a:r>
            <a:r>
              <a:rPr lang="en-US" sz="1100" b="1" dirty="0" err="1">
                <a:effectLst/>
              </a:rPr>
              <a:t>exercices</a:t>
            </a:r>
            <a:r>
              <a:rPr lang="en-US" sz="1100" b="1" dirty="0">
                <a:effectLst/>
              </a:rPr>
              <a:t> pauses actives </a:t>
            </a:r>
            <a:endParaRPr lang="en-US" sz="11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</a:rPr>
              <a:t>FICHES REPRISE ACTIVITE PHYSIQUE SEUL </a:t>
            </a:r>
            <a:endParaRPr lang="en-US" sz="1100" dirty="0">
              <a:effectLst/>
            </a:endParaRPr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</a:rPr>
              <a:t>FICHE  Reprise AP HAS ++</a:t>
            </a:r>
            <a:endParaRPr lang="en-US" sz="1100" dirty="0">
              <a:effectLst/>
            </a:endParaRPr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</a:rPr>
              <a:t>FICHE Comment augmenter </a:t>
            </a:r>
            <a:r>
              <a:rPr lang="en-US" sz="1100" b="1" dirty="0" err="1">
                <a:effectLst/>
              </a:rPr>
              <a:t>votre</a:t>
            </a:r>
            <a:r>
              <a:rPr lang="en-US" sz="1100" b="1" dirty="0">
                <a:effectLst/>
              </a:rPr>
              <a:t> </a:t>
            </a:r>
            <a:r>
              <a:rPr lang="en-US" sz="1100" b="1" dirty="0" err="1">
                <a:effectLst/>
              </a:rPr>
              <a:t>activité</a:t>
            </a:r>
            <a:r>
              <a:rPr lang="en-US" sz="1100" b="1" dirty="0">
                <a:effectLst/>
              </a:rPr>
              <a:t> physique HAS   +/-</a:t>
            </a:r>
            <a:endParaRPr lang="en-US" sz="1100" dirty="0">
              <a:effectLst/>
            </a:endParaRPr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</a:rPr>
              <a:t>FICHE     Les « 10 </a:t>
            </a:r>
            <a:r>
              <a:rPr lang="en-US" sz="1100" b="1" dirty="0" err="1">
                <a:effectLst/>
              </a:rPr>
              <a:t>réflexes</a:t>
            </a:r>
            <a:r>
              <a:rPr lang="en-US" sz="1100" b="1" dirty="0">
                <a:effectLst/>
              </a:rPr>
              <a:t> </a:t>
            </a:r>
            <a:r>
              <a:rPr lang="en-US" sz="1100" b="1" dirty="0" err="1">
                <a:effectLst/>
              </a:rPr>
              <a:t>en</a:t>
            </a:r>
            <a:r>
              <a:rPr lang="en-US" sz="1100" b="1" dirty="0">
                <a:effectLst/>
              </a:rPr>
              <a:t> or pour </a:t>
            </a:r>
            <a:r>
              <a:rPr lang="en-US" sz="1100" b="1" dirty="0" err="1">
                <a:effectLst/>
              </a:rPr>
              <a:t>préserver</a:t>
            </a:r>
            <a:r>
              <a:rPr lang="en-US" sz="1100" b="1" dirty="0">
                <a:effectLst/>
              </a:rPr>
              <a:t> </a:t>
            </a:r>
            <a:r>
              <a:rPr lang="en-US" sz="1100" b="1" dirty="0" err="1">
                <a:effectLst/>
              </a:rPr>
              <a:t>sa</a:t>
            </a:r>
            <a:r>
              <a:rPr lang="en-US" sz="1100" b="1" dirty="0">
                <a:effectLst/>
              </a:rPr>
              <a:t> santé dans le sport »</a:t>
            </a:r>
            <a:endParaRPr lang="en-US" sz="1100" dirty="0">
              <a:effectLst/>
            </a:endParaRPr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</a:rPr>
              <a:t>FICHE  Conseils par </a:t>
            </a:r>
            <a:r>
              <a:rPr lang="en-US" sz="1100" b="1" dirty="0" err="1">
                <a:effectLst/>
              </a:rPr>
              <a:t>maladie</a:t>
            </a:r>
            <a:r>
              <a:rPr lang="en-US" sz="1100" b="1" dirty="0">
                <a:effectLst/>
              </a:rPr>
              <a:t>  </a:t>
            </a:r>
            <a:r>
              <a:rPr lang="en-US" sz="1100" b="1" dirty="0" err="1">
                <a:effectLst/>
              </a:rPr>
              <a:t>faites</a:t>
            </a:r>
            <a:r>
              <a:rPr lang="en-US" sz="1100" b="1" dirty="0">
                <a:effectLst/>
              </a:rPr>
              <a:t>  par  HAS </a:t>
            </a:r>
            <a:endParaRPr lang="en-US" sz="1100" dirty="0">
              <a:effectLst/>
            </a:endParaRPr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</a:rPr>
              <a:t>FICHE Patient </a:t>
            </a:r>
            <a:r>
              <a:rPr lang="en-US" sz="1100" b="1" dirty="0" err="1">
                <a:effectLst/>
              </a:rPr>
              <a:t>Actif</a:t>
            </a:r>
            <a:r>
              <a:rPr lang="en-US" sz="1100" b="1" dirty="0">
                <a:effectLst/>
              </a:rPr>
              <a:t> non Sportif</a:t>
            </a:r>
            <a:endParaRPr lang="en-US" sz="1100" dirty="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</a:rPr>
              <a:t>FICHE Patient </a:t>
            </a:r>
            <a:r>
              <a:rPr lang="en-US" sz="1100" b="1" dirty="0" err="1">
                <a:effectLst/>
              </a:rPr>
              <a:t>Sédentaire</a:t>
            </a:r>
            <a:endParaRPr lang="en-US" sz="11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</a:rPr>
              <a:t>FICHES PARCOURS </a:t>
            </a:r>
            <a:endParaRPr lang="en-US" sz="1100" dirty="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</a:rPr>
              <a:t>FICHE PROTOCOLE  ACTIVITE PHYSIQUE KINE MEDECIN </a:t>
            </a:r>
            <a:endParaRPr lang="en-US" sz="11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</a:rPr>
              <a:t>FICHE  Prevention et </a:t>
            </a:r>
            <a:r>
              <a:rPr lang="en-US" sz="1100" b="1" dirty="0" err="1">
                <a:effectLst/>
              </a:rPr>
              <a:t>traitement</a:t>
            </a:r>
            <a:r>
              <a:rPr lang="en-US" sz="1100" b="1" dirty="0">
                <a:effectLst/>
              </a:rPr>
              <a:t>  CHUTE   : </a:t>
            </a:r>
            <a:endParaRPr lang="en-US" sz="1100" dirty="0">
              <a:effectLst/>
            </a:endParaRPr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</a:rPr>
              <a:t>RAPPORT-TEMPRADO   sur  DEPISTAGE et PREVENTION des CHUTES  OTAGO</a:t>
            </a:r>
            <a:endParaRPr lang="en-US" sz="1100" dirty="0">
              <a:effectLst/>
            </a:endParaRPr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</a:rPr>
              <a:t>FICHE  DEPISTAGE RISQUE DE CHUTE par LA VITESSE DE MARCHE  </a:t>
            </a:r>
            <a:endParaRPr lang="en-US" sz="1100" dirty="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</a:rPr>
              <a:t>DOCUMENT     METHODE PREVENTION CHUTE  OTAGO </a:t>
            </a:r>
            <a:endParaRPr lang="en-US" sz="11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8129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E9D8A01-B15C-5AF8-BC7B-6D8B2F1E7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fr-FR" sz="4000" b="1" noProof="0" dirty="0">
                <a:solidFill>
                  <a:srgbClr val="FFFFFF"/>
                </a:solidFill>
              </a:rPr>
              <a:t>Objectifs de la formation </a:t>
            </a:r>
            <a:br>
              <a:rPr lang="fr-FR" sz="4000" noProof="0" dirty="0">
                <a:solidFill>
                  <a:srgbClr val="FFFFFF"/>
                </a:solidFill>
              </a:rPr>
            </a:br>
            <a:endParaRPr lang="fr-FR" sz="4000" noProof="0" dirty="0">
              <a:solidFill>
                <a:srgbClr val="FFFFFF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D3B0A8EA-54A5-3F58-C996-FC036128ED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46602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2060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2BCBD-E5C6-8FDC-3D17-253C6DB9C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48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Facteurs favorisant </a:t>
            </a:r>
            <a:br>
              <a:rPr lang="fr-FR" sz="48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fr-FR" sz="48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reprise d’une Activité physique 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8697B5-93B5-09C0-9D68-57EFCC245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fr-FR" sz="24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55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590005-E9DA-96BD-BF99-B319168F7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 b="1">
                <a:solidFill>
                  <a:srgbClr val="FFFFFF"/>
                </a:solidFill>
              </a:rPr>
              <a:t> LE MÉDECIN A UN IMPACT IMPORTANT </a:t>
            </a:r>
            <a:endParaRPr lang="fr-FR" sz="4000">
              <a:solidFill>
                <a:srgbClr val="FFFFFF"/>
              </a:solidFill>
            </a:endParaRPr>
          </a:p>
        </p:txBody>
      </p:sp>
      <p:graphicFrame>
        <p:nvGraphicFramePr>
          <p:cNvPr id="22" name="Espace réservé du contenu 2">
            <a:extLst>
              <a:ext uri="{FF2B5EF4-FFF2-40B4-BE49-F238E27FC236}">
                <a16:creationId xmlns:a16="http://schemas.microsoft.com/office/drawing/2014/main" id="{485005B2-08A3-6517-88B7-3689D68091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513472"/>
              </p:ext>
            </p:extLst>
          </p:nvPr>
        </p:nvGraphicFramePr>
        <p:xfrm>
          <a:off x="4810259" y="-10142"/>
          <a:ext cx="6555347" cy="6449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374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éfinition | Insecte : qu'est-ce que c'est ? | Futura planète">
            <a:extLst>
              <a:ext uri="{FF2B5EF4-FFF2-40B4-BE49-F238E27FC236}">
                <a16:creationId xmlns:a16="http://schemas.microsoft.com/office/drawing/2014/main" id="{19A26BA5-F8A9-78CA-D394-64AEDD9FC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266" y="456986"/>
            <a:ext cx="890426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443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2D79004-6990-2B1A-34FA-666545217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fr-FR" sz="4000" b="1" noProof="0">
                <a:solidFill>
                  <a:srgbClr val="FFFFFF"/>
                </a:solidFill>
              </a:rPr>
              <a:t> Comment renforcer notre parole</a:t>
            </a:r>
            <a:endParaRPr lang="fr-FR" sz="4000" noProof="0">
              <a:solidFill>
                <a:srgbClr val="FFFFFF"/>
              </a:solidFill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439473E1-B356-7E54-0804-37C8CC6561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159587"/>
              </p:ext>
            </p:extLst>
          </p:nvPr>
        </p:nvGraphicFramePr>
        <p:xfrm>
          <a:off x="190501" y="1657351"/>
          <a:ext cx="11744324" cy="5114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3544">
                  <a:extLst>
                    <a:ext uri="{9D8B030D-6E8A-4147-A177-3AD203B41FA5}">
                      <a16:colId xmlns:a16="http://schemas.microsoft.com/office/drawing/2014/main" val="85854823"/>
                    </a:ext>
                  </a:extLst>
                </a:gridCol>
                <a:gridCol w="7106883">
                  <a:extLst>
                    <a:ext uri="{9D8B030D-6E8A-4147-A177-3AD203B41FA5}">
                      <a16:colId xmlns:a16="http://schemas.microsoft.com/office/drawing/2014/main" val="745935181"/>
                    </a:ext>
                  </a:extLst>
                </a:gridCol>
                <a:gridCol w="2223897">
                  <a:extLst>
                    <a:ext uri="{9D8B030D-6E8A-4147-A177-3AD203B41FA5}">
                      <a16:colId xmlns:a16="http://schemas.microsoft.com/office/drawing/2014/main" val="1461175391"/>
                    </a:ext>
                  </a:extLst>
                </a:gridCol>
              </a:tblGrid>
              <a:tr h="331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kern="100" noProof="0" dirty="0">
                          <a:effectLst/>
                        </a:rPr>
                        <a:t>Bénéfice pédagogique</a:t>
                      </a:r>
                      <a:endParaRPr lang="fr-FR" sz="14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15" marR="9515" marT="9515" marB="95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kern="100" noProof="0" dirty="0">
                          <a:effectLst/>
                        </a:rPr>
                        <a:t>Preuves/Exemples</a:t>
                      </a:r>
                      <a:endParaRPr lang="fr-FR" sz="14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15" marR="9515" marT="9515" marB="95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kern="100" noProof="0" dirty="0">
                          <a:effectLst/>
                        </a:rPr>
                        <a:t>Source</a:t>
                      </a:r>
                      <a:endParaRPr lang="fr-FR" sz="14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15" marR="9515" marT="9515" marB="9515" anchor="ctr"/>
                </a:tc>
                <a:extLst>
                  <a:ext uri="{0D108BD9-81ED-4DB2-BD59-A6C34878D82A}">
                    <a16:rowId xmlns:a16="http://schemas.microsoft.com/office/drawing/2014/main" val="2325747007"/>
                  </a:ext>
                </a:extLst>
              </a:tr>
              <a:tr h="1012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kern="100" noProof="0" dirty="0">
                          <a:effectLst/>
                        </a:rPr>
                        <a:t>↑ Adhésion x2</a:t>
                      </a:r>
                      <a:endParaRPr lang="fr-FR" sz="14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15" marR="9515" marT="9515" marB="95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kern="100" noProof="0" dirty="0">
                          <a:effectLst/>
                        </a:rPr>
                        <a:t>Ordonnance + Conseils personnalisés / Conseils génériques</a:t>
                      </a:r>
                    </a:p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1400" b="1" kern="100" noProof="0" dirty="0">
                          <a:effectLst/>
                        </a:rPr>
                        <a:t>2x plus de chances de maintenir l’AP à 6 mois </a:t>
                      </a:r>
                      <a:endParaRPr lang="fr-FR" sz="1400" b="1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15" marR="9515" marT="9515" marB="95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kern="100" noProof="0" dirty="0" err="1">
                          <a:effectLst/>
                        </a:rPr>
                        <a:t>Faude</a:t>
                      </a:r>
                      <a:r>
                        <a:rPr lang="fr-FR" sz="1400" kern="100" noProof="0" dirty="0">
                          <a:effectLst/>
                        </a:rPr>
                        <a:t> et al., BMC Public </a:t>
                      </a:r>
                      <a:r>
                        <a:rPr lang="fr-FR" sz="1400" kern="100" noProof="0" dirty="0" err="1">
                          <a:effectLst/>
                        </a:rPr>
                        <a:t>Health</a:t>
                      </a:r>
                      <a:r>
                        <a:rPr lang="fr-FR" sz="1400" kern="100" noProof="0" dirty="0">
                          <a:effectLst/>
                        </a:rPr>
                        <a:t> (2017)</a:t>
                      </a:r>
                      <a:endParaRPr lang="fr-FR" sz="14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15" marR="9515" marT="9515" marB="9515" anchor="ctr"/>
                </a:tc>
                <a:extLst>
                  <a:ext uri="{0D108BD9-81ED-4DB2-BD59-A6C34878D82A}">
                    <a16:rowId xmlns:a16="http://schemas.microsoft.com/office/drawing/2014/main" val="3150784852"/>
                  </a:ext>
                </a:extLst>
              </a:tr>
              <a:tr h="1012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kern="100" noProof="0" dirty="0">
                          <a:effectLst/>
                        </a:rPr>
                        <a:t>↑ Motivation intrinsèque</a:t>
                      </a:r>
                      <a:endParaRPr lang="fr-FR" sz="14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15" marR="9515" marT="9515" marB="95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kern="100" noProof="0" dirty="0">
                          <a:effectLst/>
                        </a:rPr>
                        <a:t>Ecoute des désirs du patient </a:t>
                      </a:r>
                      <a:r>
                        <a:rPr lang="fr-FR" sz="1400" b="0" kern="100" noProof="0" dirty="0">
                          <a:effectLst/>
                        </a:rPr>
                        <a:t>(ex. : « jouer avec mes petits-enfants ») </a:t>
                      </a:r>
                      <a:r>
                        <a:rPr lang="fr-FR" sz="1400" b="1" kern="100" noProof="0" dirty="0">
                          <a:effectLst/>
                        </a:rPr>
                        <a:t>/ Objectifs imposés</a:t>
                      </a:r>
                    </a:p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1400" b="1" kern="100" noProof="0" dirty="0">
                          <a:effectLst/>
                        </a:rPr>
                        <a:t>Augmente la motivation de 40%.</a:t>
                      </a:r>
                      <a:endParaRPr lang="fr-FR" sz="1400" b="1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15" marR="9515" marT="9515" marB="95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kern="100" noProof="0" dirty="0">
                          <a:effectLst/>
                        </a:rPr>
                        <a:t>Teixeira et al., </a:t>
                      </a:r>
                      <a:r>
                        <a:rPr lang="fr-FR" sz="1400" kern="100" noProof="0" dirty="0" err="1">
                          <a:effectLst/>
                        </a:rPr>
                        <a:t>Health</a:t>
                      </a:r>
                      <a:r>
                        <a:rPr lang="fr-FR" sz="1400" kern="100" noProof="0" dirty="0">
                          <a:effectLst/>
                        </a:rPr>
                        <a:t> </a:t>
                      </a:r>
                      <a:r>
                        <a:rPr lang="fr-FR" sz="1400" kern="100" noProof="0" dirty="0" err="1">
                          <a:effectLst/>
                        </a:rPr>
                        <a:t>Psychol</a:t>
                      </a:r>
                      <a:r>
                        <a:rPr lang="fr-FR" sz="1400" kern="100" noProof="0" dirty="0">
                          <a:effectLst/>
                        </a:rPr>
                        <a:t> </a:t>
                      </a:r>
                      <a:r>
                        <a:rPr lang="fr-FR" sz="1400" kern="100" noProof="0" dirty="0" err="1">
                          <a:effectLst/>
                        </a:rPr>
                        <a:t>Rev</a:t>
                      </a:r>
                      <a:r>
                        <a:rPr lang="fr-FR" sz="1400" kern="100" noProof="0" dirty="0">
                          <a:effectLst/>
                        </a:rPr>
                        <a:t> (2012)</a:t>
                      </a:r>
                      <a:endParaRPr lang="fr-FR" sz="14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15" marR="9515" marT="9515" marB="9515" anchor="ctr"/>
                </a:tc>
                <a:extLst>
                  <a:ext uri="{0D108BD9-81ED-4DB2-BD59-A6C34878D82A}">
                    <a16:rowId xmlns:a16="http://schemas.microsoft.com/office/drawing/2014/main" val="1161005351"/>
                  </a:ext>
                </a:extLst>
              </a:tr>
              <a:tr h="734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kern="100" noProof="0" dirty="0">
                          <a:effectLst/>
                        </a:rPr>
                        <a:t>↓ Abandon précoce</a:t>
                      </a:r>
                      <a:endParaRPr lang="fr-FR" sz="14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15" marR="9515" marT="9515" marB="95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kern="100" noProof="0" dirty="0">
                          <a:effectLst/>
                        </a:rPr>
                        <a:t>Suivi personnalisé </a:t>
                      </a:r>
                      <a:r>
                        <a:rPr lang="fr-FR" sz="1400" b="0" kern="100" noProof="0" dirty="0">
                          <a:effectLst/>
                        </a:rPr>
                        <a:t>(ex. : « On ajuste dans 2 semaines ») </a:t>
                      </a:r>
                    </a:p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1400" b="1" kern="100" noProof="0" dirty="0">
                          <a:effectLst/>
                        </a:rPr>
                        <a:t>réduit les abandons de 30%.</a:t>
                      </a:r>
                      <a:endParaRPr lang="fr-FR" sz="1400" b="1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15" marR="9515" marT="9515" marB="95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kern="100" noProof="0" dirty="0" err="1">
                          <a:effectLst/>
                        </a:rPr>
                        <a:t>Michie</a:t>
                      </a:r>
                      <a:r>
                        <a:rPr lang="fr-FR" sz="1400" kern="100" noProof="0" dirty="0">
                          <a:effectLst/>
                        </a:rPr>
                        <a:t> et al., Br J Sports Med (2011)</a:t>
                      </a:r>
                      <a:endParaRPr lang="fr-FR" sz="14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15" marR="9515" marT="9515" marB="9515" anchor="ctr"/>
                </a:tc>
                <a:extLst>
                  <a:ext uri="{0D108BD9-81ED-4DB2-BD59-A6C34878D82A}">
                    <a16:rowId xmlns:a16="http://schemas.microsoft.com/office/drawing/2014/main" val="2387663608"/>
                  </a:ext>
                </a:extLst>
              </a:tr>
              <a:tr h="1012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kern="100" noProof="0" dirty="0">
                          <a:effectLst/>
                        </a:rPr>
                        <a:t>↑ Résultats cliniques</a:t>
                      </a:r>
                      <a:endParaRPr lang="fr-FR" sz="14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15" marR="9515" marT="9515" marB="95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kern="100" noProof="0" dirty="0">
                          <a:effectLst/>
                        </a:rPr>
                        <a:t>Plan adapté à  personnalité du patient  </a:t>
                      </a:r>
                      <a:r>
                        <a:rPr lang="fr-FR" sz="1400" b="0" kern="100" noProof="0" dirty="0">
                          <a:effectLst/>
                        </a:rPr>
                        <a:t>(ex. : timide → AP solo ; sociable → groupe) </a:t>
                      </a:r>
                    </a:p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1400" b="1" kern="100" noProof="0" dirty="0">
                          <a:effectLst/>
                        </a:rPr>
                        <a:t>Améliore les résultats (ex. : ↓ HbA1c, ↑ VEMS).</a:t>
                      </a:r>
                      <a:endParaRPr lang="fr-FR" sz="1400" b="1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15" marR="9515" marT="9515" marB="95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kern="100" noProof="0" dirty="0">
                          <a:effectLst/>
                        </a:rPr>
                        <a:t>Williams &amp; French, Ann </a:t>
                      </a:r>
                      <a:r>
                        <a:rPr lang="fr-FR" sz="1400" kern="100" noProof="0" dirty="0" err="1">
                          <a:effectLst/>
                        </a:rPr>
                        <a:t>Behav</a:t>
                      </a:r>
                      <a:r>
                        <a:rPr lang="fr-FR" sz="1400" kern="100" noProof="0" dirty="0">
                          <a:effectLst/>
                        </a:rPr>
                        <a:t> Med (2011)</a:t>
                      </a:r>
                      <a:endParaRPr lang="fr-FR" sz="14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15" marR="9515" marT="9515" marB="9515" anchor="ctr"/>
                </a:tc>
                <a:extLst>
                  <a:ext uri="{0D108BD9-81ED-4DB2-BD59-A6C34878D82A}">
                    <a16:rowId xmlns:a16="http://schemas.microsoft.com/office/drawing/2014/main" val="1539573846"/>
                  </a:ext>
                </a:extLst>
              </a:tr>
              <a:tr h="1012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kern="100" noProof="0" dirty="0">
                          <a:effectLst/>
                        </a:rPr>
                        <a:t>↑ Autonomie</a:t>
                      </a:r>
                      <a:endParaRPr lang="fr-FR" sz="14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15" marR="9515" marT="9515" marB="9515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1400" b="1" kern="100" noProof="0" dirty="0">
                          <a:effectLst/>
                        </a:rPr>
                        <a:t>Prescription progressive </a:t>
                      </a:r>
                      <a:r>
                        <a:rPr lang="fr-FR" sz="1400" b="0" kern="100" noProof="0" dirty="0">
                          <a:effectLst/>
                        </a:rPr>
                        <a:t>(« 5 min/jour → +1 min/semaine »)</a:t>
                      </a:r>
                    </a:p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1400" b="1" kern="100" noProof="0" dirty="0">
                          <a:effectLst/>
                        </a:rPr>
                        <a:t> donne un sentiment de contrôle aux patients.</a:t>
                      </a:r>
                      <a:endParaRPr lang="fr-FR" sz="1400" b="1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15" marR="9515" marT="9515" marB="951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kern="100" noProof="0" dirty="0">
                          <a:effectLst/>
                        </a:rPr>
                        <a:t>Bandura, </a:t>
                      </a:r>
                      <a:r>
                        <a:rPr lang="fr-FR" sz="1400" kern="100" noProof="0" dirty="0" err="1">
                          <a:effectLst/>
                        </a:rPr>
                        <a:t>Health</a:t>
                      </a:r>
                      <a:r>
                        <a:rPr lang="fr-FR" sz="1400" kern="100" noProof="0" dirty="0">
                          <a:effectLst/>
                        </a:rPr>
                        <a:t> </a:t>
                      </a:r>
                      <a:r>
                        <a:rPr lang="fr-FR" sz="1400" kern="100" noProof="0" dirty="0" err="1">
                          <a:effectLst/>
                        </a:rPr>
                        <a:t>Psychol</a:t>
                      </a:r>
                      <a:r>
                        <a:rPr lang="fr-FR" sz="1400" kern="100" noProof="0" dirty="0">
                          <a:effectLst/>
                        </a:rPr>
                        <a:t> (1997)</a:t>
                      </a:r>
                      <a:endParaRPr lang="fr-FR" sz="14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15" marR="9515" marT="9515" marB="9515" anchor="ctr"/>
                </a:tc>
                <a:extLst>
                  <a:ext uri="{0D108BD9-81ED-4DB2-BD59-A6C34878D82A}">
                    <a16:rowId xmlns:a16="http://schemas.microsoft.com/office/drawing/2014/main" val="4266191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529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pic>
        <p:nvPicPr>
          <p:cNvPr id="5" name="Espace réservé du contenu 4" descr="Une image contenant skier, Animation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B08374AE-E9EE-5155-6739-E5C21B6618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8"/>
          <a:stretch>
            <a:fillRect/>
          </a:stretch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B9925E-C378-6281-F19E-7687EE5C1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4000" b="1" noProof="0" dirty="0"/>
              <a:t>Auto-efficacité : concept central</a:t>
            </a:r>
            <a:br>
              <a:rPr lang="fr-FR" sz="4000" noProof="0" dirty="0"/>
            </a:br>
            <a:endParaRPr lang="fr-FR" sz="4000" noProof="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38A897-2F2E-B9B0-30CF-25D0C5B0C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1771" y="3540338"/>
            <a:ext cx="440435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400" b="1" kern="1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Pourquoi c’est crucial</a:t>
            </a:r>
            <a:endParaRPr lang="fr-FR" sz="2400" kern="1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kern="1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prédictif que la motivation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kern="1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Modifiable par le médecin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kern="1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Dépend de la taille de l’objectif</a:t>
            </a:r>
          </a:p>
        </p:txBody>
      </p:sp>
    </p:spTree>
    <p:extLst>
      <p:ext uri="{BB962C8B-B14F-4D97-AF65-F5344CB8AC3E}">
        <p14:creationId xmlns:p14="http://schemas.microsoft.com/office/powerpoint/2010/main" val="3527567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C0E13DA-41CB-0BED-8DAB-282A0BE63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700" b="1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Facteurs influençant la construction de l’auto-efficacité</a:t>
            </a:r>
            <a:r>
              <a:rPr lang="fr-FR" sz="37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" name="Espace réservé du contenu 3" descr=".">
            <a:extLst>
              <a:ext uri="{FF2B5EF4-FFF2-40B4-BE49-F238E27FC236}">
                <a16:creationId xmlns:a16="http://schemas.microsoft.com/office/drawing/2014/main" id="{04BB3149-29C4-26C5-175E-B359A0A63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073" y="2098275"/>
            <a:ext cx="11327549" cy="3511540"/>
          </a:xfrm>
          <a:prstGeom prst="rect">
            <a:avLst/>
          </a:prstGeom>
          <a:noFill/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27393CE-5DB8-572C-04F5-0D4AC95A7164}"/>
              </a:ext>
            </a:extLst>
          </p:cNvPr>
          <p:cNvSpPr txBox="1"/>
          <p:nvPr/>
        </p:nvSpPr>
        <p:spPr>
          <a:xfrm>
            <a:off x="3477768" y="59474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i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(plus la flèche est épaisse, plus l’influence est grande)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94067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D7202966CDFA4F92A1FC7422820DA5" ma:contentTypeVersion="19" ma:contentTypeDescription="Crée un document." ma:contentTypeScope="" ma:versionID="6ca46b7afb88c987987aacc7d6e7b677">
  <xsd:schema xmlns:xsd="http://www.w3.org/2001/XMLSchema" xmlns:xs="http://www.w3.org/2001/XMLSchema" xmlns:p="http://schemas.microsoft.com/office/2006/metadata/properties" xmlns:ns2="57e22ff5-44fe-4739-b61a-85ea7475ceb7" xmlns:ns3="ad8d489b-ae07-4f42-a5c2-50e7c406da79" targetNamespace="http://schemas.microsoft.com/office/2006/metadata/properties" ma:root="true" ma:fieldsID="d2f7655f28e43b77c6816856ea30fc47" ns2:_="" ns3:_="">
    <xsd:import namespace="57e22ff5-44fe-4739-b61a-85ea7475ceb7"/>
    <xsd:import namespace="ad8d489b-ae07-4f42-a5c2-50e7c406da7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22ff5-44fe-4739-b61a-85ea7475ceb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588d00d-87d2-4d15-8d80-5c7c0a14a1cc}" ma:internalName="TaxCatchAll" ma:showField="CatchAllData" ma:web="57e22ff5-44fe-4739-b61a-85ea7475ce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d489b-ae07-4f42-a5c2-50e7c406da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d6d91d3e-eadc-4fe2-b41e-82fbf2006c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8d489b-ae07-4f42-a5c2-50e7c406da79">
      <Terms xmlns="http://schemas.microsoft.com/office/infopath/2007/PartnerControls"/>
    </lcf76f155ced4ddcb4097134ff3c332f>
    <TaxCatchAll xmlns="57e22ff5-44fe-4739-b61a-85ea7475ceb7" xsi:nil="true"/>
  </documentManagement>
</p:properties>
</file>

<file path=customXml/itemProps1.xml><?xml version="1.0" encoding="utf-8"?>
<ds:datastoreItem xmlns:ds="http://schemas.openxmlformats.org/officeDocument/2006/customXml" ds:itemID="{4B864DEB-9196-4B22-9617-1B2A17D7CA40}"/>
</file>

<file path=customXml/itemProps2.xml><?xml version="1.0" encoding="utf-8"?>
<ds:datastoreItem xmlns:ds="http://schemas.openxmlformats.org/officeDocument/2006/customXml" ds:itemID="{30960381-6F3B-4578-9B59-D82305673909}"/>
</file>

<file path=customXml/itemProps3.xml><?xml version="1.0" encoding="utf-8"?>
<ds:datastoreItem xmlns:ds="http://schemas.openxmlformats.org/officeDocument/2006/customXml" ds:itemID="{86165BAC-8B9D-46AF-BB4F-E700616446C3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253</TotalTime>
  <Words>867</Words>
  <Application>Microsoft Office PowerPoint</Application>
  <PresentationFormat>Grand écran</PresentationFormat>
  <Paragraphs>120</Paragraphs>
  <Slides>21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Symbol</vt:lpstr>
      <vt:lpstr>Wingdings</vt:lpstr>
      <vt:lpstr>Thème Office</vt:lpstr>
      <vt:lpstr>Adobe Acrobat Document</vt:lpstr>
      <vt:lpstr>PRESCRIRE L’ACTIVITÉ PHYSIQUE </vt:lpstr>
      <vt:lpstr>INTRODUCTION</vt:lpstr>
      <vt:lpstr>Objectifs de la formation  </vt:lpstr>
      <vt:lpstr>Facteurs favorisant  La reprise d’une Activité physique  </vt:lpstr>
      <vt:lpstr> LE MÉDECIN A UN IMPACT IMPORTANT </vt:lpstr>
      <vt:lpstr>Présentation PowerPoint</vt:lpstr>
      <vt:lpstr> Comment renforcer notre parole</vt:lpstr>
      <vt:lpstr>Auto-efficacité : concept central </vt:lpstr>
      <vt:lpstr>Facteurs influençant la construction de l’auto-efficacité </vt:lpstr>
      <vt:lpstr>Présentation PowerPoint</vt:lpstr>
      <vt:lpstr>MÉTHODE au CABINET  en 5 min          </vt:lpstr>
      <vt:lpstr>ÉTAPE 1   REPÉRER  30–60 s </vt:lpstr>
      <vt:lpstr>ÉTAPE 2  LEVIERS DE MOTIVATION  1 min  </vt:lpstr>
      <vt:lpstr>ÉTAPE 3  REPERER les FREINS  2 min  </vt:lpstr>
      <vt:lpstr>Présentation PowerPoint</vt:lpstr>
      <vt:lpstr>ÉTAPE 4  REPERER  AUTO EFFICACITE   1 min  </vt:lpstr>
      <vt:lpstr>ÉTAPE 6  Accompagnement au long cours </vt:lpstr>
      <vt:lpstr>ÉTAPE 6  Accompagnement au long cours </vt:lpstr>
      <vt:lpstr>Présentation PowerPoint</vt:lpstr>
      <vt:lpstr>Références scientifiques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Matthieu Blondet</dc:creator>
  <cp:lastModifiedBy>Matthieu Blondet</cp:lastModifiedBy>
  <cp:revision>8</cp:revision>
  <dcterms:created xsi:type="dcterms:W3CDTF">2026-01-13T10:33:39Z</dcterms:created>
  <dcterms:modified xsi:type="dcterms:W3CDTF">2026-01-16T22:47:51Z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0x0101008CD7202966CDFA4F92A1FC7422820DA5</vt:lpwstr>
  </property>
</Properties>
</file>