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4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8605F-0FFC-73F7-F4A2-03ADBF74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DEDB3B-5F98-CCDB-11C2-1360A5451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473F9-0512-FB04-D484-55835E91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34464B-7107-9834-1234-4B5D97E8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4A12B8-CA68-B9C6-9471-3DC3F585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1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13EB7-F89E-CEEF-4B70-A27B75AD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D674BE-E837-40BB-E217-1A311D46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9B1DE8-D3ED-41A2-576E-B5845C67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41DDB3-71E4-0366-CF23-017E5A05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E589D6-8116-C0A2-9828-58CDA634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9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6845CB-DABB-EB5F-3C39-F697BA2AF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C9D4C2-6C0D-2505-2C51-DF0D4B37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3B7B3-33F6-FF7C-6DC1-1953A78F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033541-E16F-B955-948D-1C805A55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11516-920B-AE1E-C595-32F540E3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2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0A921-A0D4-C186-66FA-4ED09B45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AA18E2-0C43-2EC9-C264-155501090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4CE639-478B-DBC6-F601-0E56B478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D2DC11-BB74-6026-ABF6-336CC32D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B5720-6539-C238-0CD2-EC3FDBF4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0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E5117-CCC0-BA24-687C-AE608BBC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B3BFBC-D4E0-0E41-0111-9BADEA7F0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BBA176-D5A7-10C9-32D9-D10F5451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E48D54-318D-2A6A-6DBD-8462B1E7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9CD4F-170C-9F28-AFB8-4BCD349D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87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A0FCD-1742-98C6-E116-4DD883E2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A0B05C-42CB-893A-00C6-7EFBACA9A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EF5EAF-A930-6921-5B3F-DA32AD746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D300FB-9472-7197-2F7B-E3086239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0C393-671F-20D8-6B99-FE3D589C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EAF7B-F863-DEEC-8785-D5B6DF78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9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13925-B491-70D7-5F8D-995AF82C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B96FF2-A05E-6C4B-9CBE-184F4DFE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D86F66-8538-EF22-2F3F-7A5336631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1EDBA2-9D6C-5DD4-8DB5-5159FAA48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BC74BE-4AE8-948A-3583-F85FFFAE9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7EAE7D-C525-6440-9EFC-A4A38F9A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CA7ADF-E002-6395-2C9E-8B828E3B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21487C-33EF-B47F-61BC-0BCE78A8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6B36E-714C-69B9-9E0E-FB6A2318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8DFEAD-D006-50BD-94CC-6285D8F1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A64741-D0D5-E5B1-A168-B9BD92A4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CED392-F9C8-DFE0-B602-D09F24AB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9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B4CF81-A5A6-114C-F20C-F7C20669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065F37-7C5B-4DF1-232F-676AEF8B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EA5CE7-98C9-E89D-3DD2-F405B02C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51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81838-EE7A-F096-7EC8-9183BA7B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3F819-6264-3C65-C614-530BADCF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FF983E-8AC0-C965-B92C-3AC6E746E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0DEFA3-7597-7AD2-B8A6-F8D0407F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21AC55-9A6A-F453-A281-B6423AB0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61121C-3341-92AD-89DC-AC7516EA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47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6339D-89CE-1CA5-4793-C76BA6B9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E0C4D8-1443-D0F3-BDBC-714AA7392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67C624-B17B-F8DE-36B6-69678626F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00D06B-F2BF-1DDC-F1DF-C2797996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7AFA6-987D-E442-F238-6C89D7E8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8A9B62-2C9C-B56F-5456-203CFE7E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1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3001F3-2713-0C1B-3779-F97AEA4A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9108A3-0AD0-15E8-1EC3-75F105DD5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4B5F63-C182-EE54-1080-26CBC7ACC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31D54-C89E-E943-A4E2-B1F42B23FE48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9DA2A2-7262-50E7-CC75-33F465ADD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6CD61-9D5C-94FA-975F-51C88FD2E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C1197D-2BBA-324C-9580-BE886B020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4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145B6-DCB3-6FE7-13DB-0F0961794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Bon usage des opioïdes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03CFD9-5792-7481-665D-C3C970D6F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dirty="0"/>
              <a:t> Dr Lucas BIBAUT</a:t>
            </a:r>
          </a:p>
          <a:p>
            <a:r>
              <a:rPr lang="fr-FR" dirty="0"/>
              <a:t>Service de rhumatologie</a:t>
            </a:r>
          </a:p>
          <a:p>
            <a:r>
              <a:rPr lang="fr-FR" dirty="0"/>
              <a:t>Groupe Hospitalier du Havre</a:t>
            </a:r>
          </a:p>
        </p:txBody>
      </p:sp>
    </p:spTree>
    <p:extLst>
      <p:ext uri="{BB962C8B-B14F-4D97-AF65-F5344CB8AC3E}">
        <p14:creationId xmlns:p14="http://schemas.microsoft.com/office/powerpoint/2010/main" val="102317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431E5-90D0-50A4-BA7F-BEF48925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4" y="385763"/>
            <a:ext cx="4752975" cy="353145"/>
          </a:xfrm>
        </p:spPr>
        <p:txBody>
          <a:bodyPr>
            <a:normAutofit fontScale="90000"/>
          </a:bodyPr>
          <a:lstStyle/>
          <a:p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Opioid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ORT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7CD34B-E5BD-A7F3-3A5A-EEAED62D2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420" r="3738" b="9633"/>
          <a:stretch/>
        </p:blipFill>
        <p:spPr>
          <a:xfrm>
            <a:off x="95252" y="0"/>
            <a:ext cx="5573489" cy="6445417"/>
          </a:xfrm>
        </p:spPr>
      </p:pic>
      <p:pic>
        <p:nvPicPr>
          <p:cNvPr id="6" name="Espace réservé du contenu 4" descr="Une image contenant texte, capture d’écran, nombre, document&#10;&#10;Description générée automatiquement">
            <a:extLst>
              <a:ext uri="{FF2B5EF4-FFF2-40B4-BE49-F238E27FC236}">
                <a16:creationId xmlns:a16="http://schemas.microsoft.com/office/drawing/2014/main" id="{1B84FEA2-DEFD-59EB-53F1-3874AE70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835266"/>
            <a:ext cx="4991100" cy="561015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260F852-ABE5-3419-24C3-9241C393EDAB}"/>
              </a:ext>
            </a:extLst>
          </p:cNvPr>
          <p:cNvSpPr txBox="1"/>
          <p:nvPr/>
        </p:nvSpPr>
        <p:spPr>
          <a:xfrm>
            <a:off x="190505" y="6480919"/>
            <a:ext cx="12001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HAS • Bon usage des médicaments opioïdes : antalgie, prévention et prise en charge du trouble de l’usage et des surdoses • mars 2022 </a:t>
            </a:r>
          </a:p>
        </p:txBody>
      </p:sp>
    </p:spTree>
    <p:extLst>
      <p:ext uri="{BB962C8B-B14F-4D97-AF65-F5344CB8AC3E}">
        <p14:creationId xmlns:p14="http://schemas.microsoft.com/office/powerpoint/2010/main" val="240333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D1E2365-1C67-16EF-ED17-D51296527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305" r="1824" b="12508"/>
          <a:stretch/>
        </p:blipFill>
        <p:spPr>
          <a:xfrm>
            <a:off x="3042786" y="0"/>
            <a:ext cx="6106427" cy="6177894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7CCBAF-DF03-603B-8582-9EE9306FAE6A}"/>
              </a:ext>
            </a:extLst>
          </p:cNvPr>
          <p:cNvSpPr txBox="1"/>
          <p:nvPr/>
        </p:nvSpPr>
        <p:spPr>
          <a:xfrm>
            <a:off x="190505" y="6480919"/>
            <a:ext cx="12001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HAS • Bon usage des médicaments opioïdes : antalgie, prévention et prise en charge du trouble de l’usage et des surdoses • mars 2022 </a:t>
            </a:r>
          </a:p>
        </p:txBody>
      </p:sp>
    </p:spTree>
    <p:extLst>
      <p:ext uri="{BB962C8B-B14F-4D97-AF65-F5344CB8AC3E}">
        <p14:creationId xmlns:p14="http://schemas.microsoft.com/office/powerpoint/2010/main" val="291059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C5BC37-87F3-F2B0-8266-B6AD44F6F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19" t="12733" r="3990" b="9088"/>
          <a:stretch/>
        </p:blipFill>
        <p:spPr>
          <a:xfrm>
            <a:off x="3403600" y="0"/>
            <a:ext cx="5256306" cy="6271883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8EC6374-2FF1-6247-4DF0-65503CBDEB97}"/>
              </a:ext>
            </a:extLst>
          </p:cNvPr>
          <p:cNvSpPr txBox="1"/>
          <p:nvPr/>
        </p:nvSpPr>
        <p:spPr>
          <a:xfrm>
            <a:off x="190505" y="6480919"/>
            <a:ext cx="12001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HAS • Bon usage des médicaments opioïdes : antalgie, prévention et prise en charge du trouble de l’usage et des surdoses • mars 2022 </a:t>
            </a:r>
          </a:p>
        </p:txBody>
      </p:sp>
    </p:spTree>
    <p:extLst>
      <p:ext uri="{BB962C8B-B14F-4D97-AF65-F5344CB8AC3E}">
        <p14:creationId xmlns:p14="http://schemas.microsoft.com/office/powerpoint/2010/main" val="391872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18C153-726C-B3A5-AE01-16039B094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63" t="11410" r="3472" b="8957"/>
          <a:stretch/>
        </p:blipFill>
        <p:spPr>
          <a:xfrm>
            <a:off x="2995864" y="165896"/>
            <a:ext cx="5179948" cy="6190145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05D5FA3-5F87-D72D-18FD-2BDB4C74BA08}"/>
              </a:ext>
            </a:extLst>
          </p:cNvPr>
          <p:cNvSpPr txBox="1"/>
          <p:nvPr/>
        </p:nvSpPr>
        <p:spPr>
          <a:xfrm>
            <a:off x="190505" y="6480919"/>
            <a:ext cx="12001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HAS • Bon usage des médicaments opioïdes : antalgie, prévention et prise en charge du trouble de l’usage et des surdoses • mars 2022 </a:t>
            </a:r>
          </a:p>
        </p:txBody>
      </p:sp>
    </p:spTree>
    <p:extLst>
      <p:ext uri="{BB962C8B-B14F-4D97-AF65-F5344CB8AC3E}">
        <p14:creationId xmlns:p14="http://schemas.microsoft.com/office/powerpoint/2010/main" val="22161627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119</Words>
  <Application>Microsoft Macintosh PowerPoint</Application>
  <PresentationFormat>Grand écran</PresentationFormat>
  <Paragraphs>10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Thème Office</vt:lpstr>
      <vt:lpstr>Bon usage des opioïdes</vt:lpstr>
      <vt:lpstr>Opioid risk tool ORT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Lucas BIBAUT</dc:creator>
  <cp:lastModifiedBy>Lucas BIBAUT</cp:lastModifiedBy>
  <cp:revision>4</cp:revision>
  <dcterms:created xsi:type="dcterms:W3CDTF">2024-09-26T20:11:30Z</dcterms:created>
  <dcterms:modified xsi:type="dcterms:W3CDTF">2024-10-07T20:23:22Z</dcterms:modified>
</cp:coreProperties>
</file>