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60" r:id="rId2"/>
    <p:sldId id="256" r:id="rId3"/>
    <p:sldId id="282" r:id="rId4"/>
    <p:sldId id="278" r:id="rId5"/>
    <p:sldId id="277" r:id="rId6"/>
    <p:sldId id="276" r:id="rId7"/>
    <p:sldId id="281" r:id="rId8"/>
    <p:sldId id="274" r:id="rId9"/>
    <p:sldId id="273" r:id="rId10"/>
    <p:sldId id="271" r:id="rId11"/>
    <p:sldId id="272" r:id="rId12"/>
    <p:sldId id="270" r:id="rId13"/>
  </p:sldIdLst>
  <p:sldSz cx="12192000" cy="6858000"/>
  <p:notesSz cx="6858000" cy="9979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" initials="U" lastIdx="3" clrIdx="0">
    <p:extLst>
      <p:ext uri="{19B8F6BF-5375-455C-9EA6-DF929625EA0E}">
        <p15:presenceInfo xmlns:p15="http://schemas.microsoft.com/office/powerpoint/2012/main" userId="Utilisa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5501" autoAdjust="0"/>
  </p:normalViewPr>
  <p:slideViewPr>
    <p:cSldViewPr snapToGrid="0">
      <p:cViewPr varScale="1">
        <p:scale>
          <a:sx n="88" d="100"/>
          <a:sy n="88" d="100"/>
        </p:scale>
        <p:origin x="65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392" y="-10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500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EAC97-0F74-4328-B16A-D33709674527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78342"/>
            <a:ext cx="2971800" cy="500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478342"/>
            <a:ext cx="2971800" cy="500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38E32-2CAC-4AC4-B5F3-AF34C004C2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078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06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F7DA2-CA9D-44EF-B021-C5DE5DF8D866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47775"/>
            <a:ext cx="5984875" cy="3367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802406"/>
            <a:ext cx="5486400" cy="39292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71800" cy="500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78342"/>
            <a:ext cx="2971800" cy="5006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7509B-6386-4421-A2BF-AF148F827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58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387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rich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 for pain.. So </a:t>
            </a:r>
            <a:r>
              <a:rPr lang="fr-FR" dirty="0" err="1" smtClean="0"/>
              <a:t>much</a:t>
            </a:r>
            <a:r>
              <a:rPr lang="fr-FR" dirty="0" smtClean="0"/>
              <a:t> for le phlegme britannique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499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En petit groupe, entrainements.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71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196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685800" y="4802406"/>
            <a:ext cx="5486400" cy="4908526"/>
          </a:xfrm>
        </p:spPr>
        <p:txBody>
          <a:bodyPr/>
          <a:lstStyle/>
          <a:p>
            <a:r>
              <a:rPr lang="fr-FR" dirty="0" smtClean="0"/>
              <a:t>*British patients = NHS = consultations gratuites, </a:t>
            </a:r>
          </a:p>
          <a:p>
            <a:r>
              <a:rPr lang="fr-FR" dirty="0" smtClean="0"/>
              <a:t>ordonnances payantes (au forfait)</a:t>
            </a:r>
          </a:p>
          <a:p>
            <a:endParaRPr lang="fr-FR" dirty="0" smtClean="0"/>
          </a:p>
          <a:p>
            <a:r>
              <a:rPr lang="fr-FR" dirty="0" smtClean="0"/>
              <a:t>*Cela peut paraitre une évidence, mais un anglophone dit svp &amp; merci souvent au moins 1 fois par phrase</a:t>
            </a:r>
          </a:p>
          <a:p>
            <a:endParaRPr lang="fr-FR" dirty="0"/>
          </a:p>
          <a:p>
            <a:r>
              <a:rPr lang="fr-FR" dirty="0" smtClean="0"/>
              <a:t>* Vous devez utiliser les temps appropriés aux requêtes pour éviter de choquer/ stresser votre patient :</a:t>
            </a:r>
          </a:p>
          <a:p>
            <a:r>
              <a:rPr lang="fr-FR" dirty="0" smtClean="0"/>
              <a:t>Can </a:t>
            </a:r>
            <a:r>
              <a:rPr lang="fr-FR" dirty="0" err="1" smtClean="0"/>
              <a:t>you</a:t>
            </a:r>
            <a:r>
              <a:rPr lang="fr-FR" dirty="0" smtClean="0"/>
              <a:t>.. </a:t>
            </a:r>
            <a:r>
              <a:rPr lang="fr-FR" dirty="0" err="1" smtClean="0"/>
              <a:t>Please</a:t>
            </a:r>
            <a:r>
              <a:rPr lang="fr-FR" dirty="0" smtClean="0"/>
              <a:t>?</a:t>
            </a:r>
          </a:p>
          <a:p>
            <a:r>
              <a:rPr lang="fr-FR" dirty="0" smtClean="0"/>
              <a:t>I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to… </a:t>
            </a:r>
            <a:r>
              <a:rPr lang="fr-FR" dirty="0" err="1" smtClean="0"/>
              <a:t>may</a:t>
            </a:r>
            <a:r>
              <a:rPr lang="fr-FR" dirty="0" smtClean="0"/>
              <a:t> I …?</a:t>
            </a:r>
          </a:p>
          <a:p>
            <a:endParaRPr lang="fr-FR" dirty="0"/>
          </a:p>
          <a:p>
            <a:r>
              <a:rPr lang="fr-FR" dirty="0" smtClean="0"/>
              <a:t>L’</a:t>
            </a:r>
            <a:r>
              <a:rPr lang="fr-FR" dirty="0" err="1" smtClean="0"/>
              <a:t>imperatif</a:t>
            </a:r>
            <a:r>
              <a:rPr lang="fr-FR" dirty="0" smtClean="0"/>
              <a:t> peut être utilisé pour souligner l’importance  de vos propos, ex. l moment de prise d’un </a:t>
            </a:r>
            <a:r>
              <a:rPr lang="fr-FR" dirty="0" err="1" smtClean="0"/>
              <a:t>medicament</a:t>
            </a:r>
            <a:r>
              <a:rPr lang="fr-FR" dirty="0" smtClean="0"/>
              <a:t>… être à jeun avant un examen complémentaire</a:t>
            </a:r>
          </a:p>
          <a:p>
            <a:endParaRPr lang="fr-FR" dirty="0"/>
          </a:p>
          <a:p>
            <a:r>
              <a:rPr lang="fr-FR" dirty="0" smtClean="0"/>
              <a:t>Les </a:t>
            </a:r>
            <a:r>
              <a:rPr lang="fr-FR" dirty="0" err="1" smtClean="0"/>
              <a:t>anglosaons</a:t>
            </a:r>
            <a:r>
              <a:rPr lang="fr-FR" dirty="0" smtClean="0"/>
              <a:t> sont des </a:t>
            </a:r>
            <a:r>
              <a:rPr lang="fr-FR" dirty="0" err="1" smtClean="0"/>
              <a:t>automediceurs</a:t>
            </a:r>
            <a:r>
              <a:rPr lang="fr-FR" dirty="0" smtClean="0"/>
              <a:t> </a:t>
            </a:r>
            <a:r>
              <a:rPr lang="fr-FR" dirty="0" err="1" smtClean="0"/>
              <a:t>inveterés</a:t>
            </a:r>
            <a:r>
              <a:rPr lang="fr-FR" dirty="0" smtClean="0"/>
              <a:t>.. </a:t>
            </a:r>
            <a:r>
              <a:rPr lang="fr-FR" dirty="0" err="1" smtClean="0"/>
              <a:t>Bcp</a:t>
            </a:r>
            <a:r>
              <a:rPr lang="fr-FR" dirty="0" smtClean="0"/>
              <a:t> + de </a:t>
            </a:r>
            <a:r>
              <a:rPr lang="fr-FR" dirty="0" err="1" smtClean="0"/>
              <a:t>medicaments</a:t>
            </a:r>
            <a:r>
              <a:rPr lang="fr-FR" dirty="0" smtClean="0"/>
              <a:t> sont disponibles en OTC (+ le forfait pour une ordonnance en pharmacie «  encourage le patient à essayer de se </a:t>
            </a:r>
            <a:r>
              <a:rPr lang="fr-FR" dirty="0" err="1" smtClean="0"/>
              <a:t>soulanger</a:t>
            </a:r>
            <a:r>
              <a:rPr lang="fr-FR" dirty="0" smtClean="0"/>
              <a:t> seul, ex </a:t>
            </a:r>
            <a:r>
              <a:rPr lang="fr-FR" dirty="0" err="1" smtClean="0"/>
              <a:t>paracetamol</a:t>
            </a:r>
            <a:r>
              <a:rPr lang="fr-FR" dirty="0" smtClean="0"/>
              <a:t>, avant de consulter</a:t>
            </a:r>
          </a:p>
          <a:p>
            <a:endParaRPr lang="fr-FR" dirty="0"/>
          </a:p>
          <a:p>
            <a:r>
              <a:rPr lang="fr-FR" dirty="0" smtClean="0"/>
              <a:t>Les suppositoires &amp; le lavage du nez sont inconnus &amp; traités avec méfiance !</a:t>
            </a:r>
          </a:p>
          <a:p>
            <a:r>
              <a:rPr lang="fr-FR" dirty="0" smtClean="0"/>
              <a:t>La </a:t>
            </a:r>
            <a:r>
              <a:rPr lang="fr-FR" dirty="0" err="1" smtClean="0"/>
              <a:t>temperature</a:t>
            </a:r>
            <a:r>
              <a:rPr lang="fr-FR" dirty="0" smtClean="0"/>
              <a:t> se prend sous la langue, ou sous le bras.. Jamais dans les fesses ! Anecdote personnelle…</a:t>
            </a:r>
          </a:p>
          <a:p>
            <a:endParaRPr lang="fr-FR" dirty="0"/>
          </a:p>
          <a:p>
            <a:r>
              <a:rPr lang="fr-FR" dirty="0" smtClean="0"/>
              <a:t>Extrême pudeur – veuillez veiller à donner des instructions précises pour le </a:t>
            </a:r>
            <a:r>
              <a:rPr lang="fr-FR" dirty="0" err="1" smtClean="0"/>
              <a:t>déshabillge</a:t>
            </a:r>
            <a:r>
              <a:rPr lang="fr-FR" dirty="0" smtClean="0"/>
              <a:t>;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244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Les </a:t>
            </a:r>
            <a:r>
              <a:rPr lang="fr-FR" dirty="0" err="1" smtClean="0"/>
              <a:t>anglosaxons</a:t>
            </a:r>
            <a:r>
              <a:rPr lang="fr-FR" dirty="0" smtClean="0"/>
              <a:t> ne comprennent pas l’horloge de 24 heures, ex 13h…</a:t>
            </a:r>
          </a:p>
          <a:p>
            <a:r>
              <a:rPr lang="fr-FR" dirty="0" smtClean="0"/>
              <a:t>Exprimez-vous:</a:t>
            </a:r>
          </a:p>
          <a:p>
            <a:endParaRPr lang="fr-FR" dirty="0"/>
          </a:p>
          <a:p>
            <a:r>
              <a:rPr lang="fr-FR" dirty="0" smtClean="0"/>
              <a:t>One pm</a:t>
            </a:r>
          </a:p>
          <a:p>
            <a:r>
              <a:rPr lang="fr-FR" dirty="0" smtClean="0"/>
              <a:t>Or </a:t>
            </a:r>
          </a:p>
          <a:p>
            <a:r>
              <a:rPr lang="fr-FR" dirty="0" smtClean="0"/>
              <a:t>One </a:t>
            </a:r>
            <a:r>
              <a:rPr lang="fr-FR" dirty="0" err="1" smtClean="0"/>
              <a:t>o’clock</a:t>
            </a:r>
            <a:r>
              <a:rPr lang="fr-FR" dirty="0" smtClean="0"/>
              <a:t> in the </a:t>
            </a:r>
            <a:r>
              <a:rPr lang="fr-FR" dirty="0" err="1" smtClean="0"/>
              <a:t>afternoon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Date of </a:t>
            </a:r>
            <a:r>
              <a:rPr lang="fr-FR" dirty="0" err="1" smtClean="0"/>
              <a:t>birth</a:t>
            </a:r>
            <a:r>
              <a:rPr lang="fr-FR" dirty="0" smtClean="0"/>
              <a:t>  - the </a:t>
            </a:r>
            <a:r>
              <a:rPr lang="fr-FR" dirty="0" err="1" smtClean="0"/>
              <a:t>year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expressed</a:t>
            </a:r>
            <a:r>
              <a:rPr lang="fr-FR" dirty="0" smtClean="0"/>
              <a:t> as </a:t>
            </a:r>
            <a:r>
              <a:rPr lang="fr-FR" dirty="0" err="1" smtClean="0"/>
              <a:t>follows</a:t>
            </a:r>
            <a:r>
              <a:rPr lang="fr-FR" dirty="0" smtClean="0"/>
              <a:t> : 1965 = 19, 65</a:t>
            </a:r>
          </a:p>
          <a:p>
            <a:endParaRPr lang="fr-FR" dirty="0"/>
          </a:p>
          <a:p>
            <a:r>
              <a:rPr lang="fr-FR" dirty="0" smtClean="0"/>
              <a:t>Phone </a:t>
            </a:r>
            <a:r>
              <a:rPr lang="fr-FR" dirty="0" err="1" smtClean="0"/>
              <a:t>numbers</a:t>
            </a:r>
            <a:r>
              <a:rPr lang="fr-FR" dirty="0" smtClean="0"/>
              <a:t> are </a:t>
            </a:r>
            <a:r>
              <a:rPr lang="fr-FR" dirty="0" err="1" smtClean="0"/>
              <a:t>expressed</a:t>
            </a:r>
            <a:r>
              <a:rPr lang="fr-FR" dirty="0" smtClean="0"/>
              <a:t> in simple </a:t>
            </a:r>
            <a:r>
              <a:rPr lang="fr-FR" dirty="0" err="1" smtClean="0"/>
              <a:t>numbers</a:t>
            </a:r>
            <a:r>
              <a:rPr lang="fr-FR" dirty="0" smtClean="0"/>
              <a:t> :</a:t>
            </a:r>
          </a:p>
          <a:p>
            <a:endParaRPr lang="fr-FR" dirty="0"/>
          </a:p>
          <a:p>
            <a:r>
              <a:rPr lang="fr-FR" dirty="0" smtClean="0"/>
              <a:t>02 35 45 09 01=</a:t>
            </a:r>
          </a:p>
          <a:p>
            <a:endParaRPr lang="fr-FR" dirty="0"/>
          </a:p>
          <a:p>
            <a:r>
              <a:rPr lang="fr-FR" dirty="0" err="1" smtClean="0"/>
              <a:t>Zero</a:t>
            </a:r>
            <a:r>
              <a:rPr lang="fr-FR" dirty="0" smtClean="0"/>
              <a:t> ( or « o »), 2, 3,5,4,5,zero, one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199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Example</a:t>
            </a:r>
            <a:r>
              <a:rPr lang="fr-FR" dirty="0" smtClean="0"/>
              <a:t> expressions &amp; </a:t>
            </a:r>
            <a:r>
              <a:rPr lang="fr-FR" dirty="0" err="1" smtClean="0"/>
              <a:t>useful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5020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084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324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say</a:t>
            </a:r>
            <a:r>
              <a:rPr lang="fr-FR" dirty="0" smtClean="0"/>
              <a:t> « </a:t>
            </a:r>
            <a:r>
              <a:rPr lang="fr-FR" dirty="0" err="1" smtClean="0"/>
              <a:t>aargh</a:t>
            </a:r>
            <a:r>
              <a:rPr lang="fr-FR" dirty="0" smtClean="0"/>
              <a:t> », not 33 ( </a:t>
            </a:r>
            <a:r>
              <a:rPr lang="fr-FR" dirty="0" err="1" smtClean="0"/>
              <a:t>some</a:t>
            </a:r>
            <a:r>
              <a:rPr lang="fr-FR" dirty="0" smtClean="0"/>
              <a:t> of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may</a:t>
            </a:r>
            <a:r>
              <a:rPr lang="fr-FR" dirty="0" smtClean="0"/>
              <a:t> have </a:t>
            </a:r>
            <a:r>
              <a:rPr lang="fr-FR" dirty="0" err="1" smtClean="0"/>
              <a:t>difficulty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« </a:t>
            </a:r>
            <a:r>
              <a:rPr lang="fr-FR" dirty="0" err="1" smtClean="0"/>
              <a:t>thirty</a:t>
            </a:r>
            <a:r>
              <a:rPr lang="fr-FR" dirty="0" smtClean="0"/>
              <a:t> </a:t>
            </a:r>
            <a:r>
              <a:rPr lang="fr-FR" dirty="0" err="1" smtClean="0"/>
              <a:t>three</a:t>
            </a:r>
            <a:r>
              <a:rPr lang="fr-FR" dirty="0" smtClean="0"/>
              <a:t> » !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7822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819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Medecine</a:t>
            </a:r>
            <a:r>
              <a:rPr lang="fr-FR" dirty="0" smtClean="0"/>
              <a:t> </a:t>
            </a:r>
            <a:r>
              <a:rPr lang="fr-FR" dirty="0" err="1" smtClean="0"/>
              <a:t>forms</a:t>
            </a:r>
            <a:r>
              <a:rPr lang="fr-FR" dirty="0" smtClean="0"/>
              <a:t> :</a:t>
            </a:r>
          </a:p>
          <a:p>
            <a:endParaRPr lang="fr-FR" dirty="0"/>
          </a:p>
          <a:p>
            <a:r>
              <a:rPr lang="fr-FR" dirty="0" err="1" smtClean="0"/>
              <a:t>Tablets</a:t>
            </a:r>
            <a:endParaRPr lang="fr-FR" dirty="0" smtClean="0"/>
          </a:p>
          <a:p>
            <a:r>
              <a:rPr lang="fr-FR" dirty="0" err="1" smtClean="0"/>
              <a:t>Syrup</a:t>
            </a:r>
            <a:endParaRPr lang="fr-FR" dirty="0" smtClean="0"/>
          </a:p>
          <a:p>
            <a:r>
              <a:rPr lang="fr-FR" dirty="0" smtClean="0"/>
              <a:t>Capsules</a:t>
            </a:r>
          </a:p>
          <a:p>
            <a:r>
              <a:rPr lang="fr-FR" dirty="0" smtClean="0"/>
              <a:t>Powder</a:t>
            </a:r>
          </a:p>
          <a:p>
            <a:r>
              <a:rPr lang="fr-FR" dirty="0" smtClean="0"/>
              <a:t>Cream</a:t>
            </a:r>
          </a:p>
          <a:p>
            <a:r>
              <a:rPr lang="fr-FR" dirty="0" smtClean="0"/>
              <a:t>Lotion</a:t>
            </a:r>
          </a:p>
          <a:p>
            <a:endParaRPr lang="fr-FR" dirty="0"/>
          </a:p>
          <a:p>
            <a:r>
              <a:rPr lang="fr-FR" dirty="0" smtClean="0"/>
              <a:t>Emergency </a:t>
            </a:r>
            <a:r>
              <a:rPr lang="fr-FR" dirty="0" err="1" smtClean="0"/>
              <a:t>number</a:t>
            </a:r>
            <a:r>
              <a:rPr lang="fr-FR" dirty="0" smtClean="0"/>
              <a:t> = 15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7509B-6386-4421-A2BF-AF148F827CA5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6800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62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537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100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59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5950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414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55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41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505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35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7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916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9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5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86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65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4/27/2016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89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80753" y="2192240"/>
            <a:ext cx="1170705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200" dirty="0" smtClean="0"/>
              <a:t>TAKING CARE OF </a:t>
            </a:r>
          </a:p>
          <a:p>
            <a:pPr algn="ctr"/>
            <a:r>
              <a:rPr lang="fr-FR" sz="7200" dirty="0" smtClean="0"/>
              <a:t>AN </a:t>
            </a:r>
          </a:p>
          <a:p>
            <a:pPr algn="ctr"/>
            <a:r>
              <a:rPr lang="fr-FR" sz="7200" dirty="0" smtClean="0"/>
              <a:t>ENGLISH SPEAKING PATIENT</a:t>
            </a:r>
          </a:p>
          <a:p>
            <a:pPr algn="ctr"/>
            <a:r>
              <a:rPr lang="fr-FR" sz="3600" dirty="0" smtClean="0"/>
              <a:t>Le Havre 27/4/16</a:t>
            </a:r>
            <a:endParaRPr lang="fr-FR" sz="3600" dirty="0"/>
          </a:p>
        </p:txBody>
      </p:sp>
      <p:sp>
        <p:nvSpPr>
          <p:cNvPr id="10" name="ZoneTexte 9"/>
          <p:cNvSpPr txBox="1"/>
          <p:nvPr/>
        </p:nvSpPr>
        <p:spPr>
          <a:xfrm>
            <a:off x="448540" y="2185531"/>
            <a:ext cx="1664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Savoir être en anglais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94508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85389" y="747295"/>
            <a:ext cx="9966960" cy="1029550"/>
          </a:xfrm>
        </p:spPr>
        <p:txBody>
          <a:bodyPr/>
          <a:lstStyle/>
          <a:p>
            <a:pPr algn="l"/>
            <a:r>
              <a:rPr lang="fr-FR" dirty="0" smtClean="0"/>
              <a:t>     </a:t>
            </a:r>
            <a:r>
              <a:rPr lang="fr-FR" dirty="0" err="1" smtClean="0"/>
              <a:t>Describing</a:t>
            </a:r>
            <a:r>
              <a:rPr lang="fr-FR" dirty="0" smtClean="0"/>
              <a:t> pain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07067" y="2076033"/>
            <a:ext cx="4717088" cy="4542976"/>
          </a:xfrm>
        </p:spPr>
        <p:txBody>
          <a:bodyPr/>
          <a:lstStyle/>
          <a:p>
            <a:pPr algn="just"/>
            <a:r>
              <a:rPr lang="fr-FR" dirty="0" smtClean="0"/>
              <a:t>Ache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  <p:pic>
        <p:nvPicPr>
          <p:cNvPr id="5" name="Picture 1" descr="Afficher l'image d'origine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3" y="2015273"/>
            <a:ext cx="5133542" cy="49047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/>
          <p:cNvSpPr txBox="1"/>
          <p:nvPr/>
        </p:nvSpPr>
        <p:spPr>
          <a:xfrm>
            <a:off x="6224156" y="2316306"/>
            <a:ext cx="347056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Ache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err="1" smtClean="0"/>
              <a:t>Headache</a:t>
            </a:r>
            <a:r>
              <a:rPr lang="fr-FR" dirty="0" smtClean="0"/>
              <a:t>, </a:t>
            </a:r>
            <a:r>
              <a:rPr lang="fr-FR" dirty="0" err="1" smtClean="0"/>
              <a:t>stomach</a:t>
            </a:r>
            <a:r>
              <a:rPr lang="fr-FR" dirty="0" smtClean="0"/>
              <a:t> ache, </a:t>
            </a:r>
            <a:r>
              <a:rPr lang="fr-FR" dirty="0" err="1" smtClean="0"/>
              <a:t>tooth</a:t>
            </a:r>
            <a:r>
              <a:rPr lang="fr-FR" dirty="0" smtClean="0"/>
              <a:t> ache, back ache, </a:t>
            </a:r>
            <a:r>
              <a:rPr lang="fr-FR" dirty="0" err="1" smtClean="0"/>
              <a:t>ear</a:t>
            </a:r>
            <a:r>
              <a:rPr lang="fr-FR" dirty="0" smtClean="0"/>
              <a:t> ache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Intense/ </a:t>
            </a:r>
            <a:r>
              <a:rPr lang="fr-FR" sz="2400" dirty="0" err="1" smtClean="0"/>
              <a:t>strong</a:t>
            </a:r>
            <a:r>
              <a:rPr lang="fr-FR" sz="2400" dirty="0" smtClean="0"/>
              <a:t>, </a:t>
            </a:r>
            <a:r>
              <a:rPr lang="fr-FR" sz="2400" dirty="0" err="1" smtClean="0"/>
              <a:t>severe</a:t>
            </a:r>
            <a:endParaRPr lang="fr-F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err="1" smtClean="0"/>
              <a:t>Stabbing</a:t>
            </a:r>
            <a:r>
              <a:rPr lang="fr-FR" sz="2400" dirty="0" smtClean="0"/>
              <a:t> / </a:t>
            </a:r>
            <a:r>
              <a:rPr lang="fr-FR" sz="2400" dirty="0" err="1" smtClean="0"/>
              <a:t>sharp</a:t>
            </a:r>
            <a:endParaRPr lang="fr-F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err="1" smtClean="0"/>
              <a:t>Splitting</a:t>
            </a:r>
            <a:r>
              <a:rPr lang="fr-FR" dirty="0" smtClean="0"/>
              <a:t> ( </a:t>
            </a:r>
            <a:r>
              <a:rPr lang="fr-FR" dirty="0" err="1" smtClean="0"/>
              <a:t>headache</a:t>
            </a:r>
            <a:r>
              <a:rPr lang="fr-FR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err="1"/>
              <a:t>T</a:t>
            </a:r>
            <a:r>
              <a:rPr lang="fr-FR" sz="2400" dirty="0" err="1" smtClean="0"/>
              <a:t>hrobbing</a:t>
            </a:r>
            <a:endParaRPr lang="fr-F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Tender/ sore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err="1" smtClean="0"/>
              <a:t>Cramping</a:t>
            </a:r>
            <a:r>
              <a:rPr lang="fr-FR" sz="2400" dirty="0" smtClean="0"/>
              <a:t> pain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Pins &amp; </a:t>
            </a:r>
            <a:r>
              <a:rPr lang="fr-FR" sz="2400" dirty="0" err="1" smtClean="0"/>
              <a:t>needles</a:t>
            </a:r>
            <a:endParaRPr lang="fr-FR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884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26953" y="778467"/>
            <a:ext cx="9966960" cy="987988"/>
          </a:xfrm>
        </p:spPr>
        <p:txBody>
          <a:bodyPr/>
          <a:lstStyle/>
          <a:p>
            <a:pPr algn="l"/>
            <a:r>
              <a:rPr lang="fr-FR" dirty="0" smtClean="0"/>
              <a:t>Practice </a:t>
            </a:r>
            <a:r>
              <a:rPr lang="fr-FR" dirty="0" err="1" smtClean="0"/>
              <a:t>makes</a:t>
            </a:r>
            <a:r>
              <a:rPr lang="fr-FR" dirty="0" smtClean="0"/>
              <a:t> </a:t>
            </a:r>
            <a:r>
              <a:rPr lang="fr-FR" dirty="0" err="1" smtClean="0"/>
              <a:t>perfect</a:t>
            </a:r>
            <a:r>
              <a:rPr lang="fr-FR" dirty="0" smtClean="0"/>
              <a:t> !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96676" y="2316305"/>
            <a:ext cx="7766936" cy="3637685"/>
          </a:xfrm>
        </p:spPr>
        <p:txBody>
          <a:bodyPr>
            <a:normAutofit/>
          </a:bodyPr>
          <a:lstStyle/>
          <a:p>
            <a:pPr algn="l"/>
            <a:r>
              <a:rPr lang="fr-FR" sz="3600" b="1" dirty="0" err="1" smtClean="0"/>
              <a:t>Practical</a:t>
            </a:r>
            <a:r>
              <a:rPr lang="fr-FR" sz="3600" b="1" dirty="0" smtClean="0"/>
              <a:t> case </a:t>
            </a:r>
            <a:r>
              <a:rPr lang="fr-FR" sz="3600" b="1" dirty="0" err="1" smtClean="0"/>
              <a:t>studies</a:t>
            </a:r>
            <a:endParaRPr lang="fr-FR" sz="3600" b="1" dirty="0" smtClean="0"/>
          </a:p>
          <a:p>
            <a:pPr algn="l"/>
            <a:r>
              <a:rPr lang="fr-FR" sz="2400" b="1" dirty="0" err="1" smtClean="0"/>
              <a:t>Your</a:t>
            </a:r>
            <a:r>
              <a:rPr lang="fr-FR" sz="2400" b="1" dirty="0" smtClean="0"/>
              <a:t> patient </a:t>
            </a:r>
            <a:r>
              <a:rPr lang="fr-FR" sz="2400" b="1" dirty="0" err="1" smtClean="0"/>
              <a:t>is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suffering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from</a:t>
            </a:r>
            <a:r>
              <a:rPr lang="fr-FR" sz="2400" b="1" dirty="0" smtClean="0"/>
              <a:t> 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5400" dirty="0" err="1" smtClean="0"/>
              <a:t>Tonsilitis</a:t>
            </a:r>
            <a:endParaRPr lang="fr-FR" sz="54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54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46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12653" y="1382206"/>
            <a:ext cx="6797502" cy="2926080"/>
          </a:xfrm>
        </p:spPr>
        <p:txBody>
          <a:bodyPr/>
          <a:lstStyle/>
          <a:p>
            <a:pPr algn="ctr"/>
            <a:r>
              <a:rPr lang="fr-FR" dirty="0" smtClean="0"/>
              <a:t>An </a:t>
            </a:r>
            <a:r>
              <a:rPr lang="fr-FR" dirty="0" err="1" smtClean="0"/>
              <a:t>apple</a:t>
            </a:r>
            <a:r>
              <a:rPr lang="fr-FR" dirty="0" smtClean="0"/>
              <a:t> a </a:t>
            </a:r>
            <a:r>
              <a:rPr lang="fr-FR" dirty="0" err="1" smtClean="0"/>
              <a:t>day</a:t>
            </a:r>
            <a:r>
              <a:rPr lang="fr-FR" dirty="0" smtClean="0"/>
              <a:t> </a:t>
            </a:r>
            <a:r>
              <a:rPr lang="fr-FR" dirty="0" err="1" smtClean="0"/>
              <a:t>keeps</a:t>
            </a:r>
            <a:r>
              <a:rPr lang="fr-FR" dirty="0" smtClean="0"/>
              <a:t> the </a:t>
            </a:r>
            <a:r>
              <a:rPr lang="fr-FR" dirty="0" err="1" smtClean="0"/>
              <a:t>doctor</a:t>
            </a:r>
            <a:r>
              <a:rPr lang="fr-FR" dirty="0" smtClean="0"/>
              <a:t> </a:t>
            </a:r>
            <a:r>
              <a:rPr lang="fr-FR" dirty="0" err="1" smtClean="0"/>
              <a:t>away</a:t>
            </a:r>
            <a:r>
              <a:rPr lang="fr-FR" dirty="0" smtClean="0"/>
              <a:t> !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 Havre 27/4/16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410" y="3585035"/>
            <a:ext cx="3286125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614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43099" y="757686"/>
            <a:ext cx="9966960" cy="1029550"/>
          </a:xfrm>
        </p:spPr>
        <p:txBody>
          <a:bodyPr/>
          <a:lstStyle/>
          <a:p>
            <a:pPr algn="l"/>
            <a:r>
              <a:rPr lang="fr-FR" dirty="0" smtClean="0"/>
              <a:t>Cultural </a:t>
            </a:r>
            <a:r>
              <a:rPr lang="en-GB" dirty="0" smtClean="0"/>
              <a:t>differences</a:t>
            </a:r>
            <a:r>
              <a:rPr lang="fr-FR" dirty="0" smtClean="0"/>
              <a:t> !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507067" y="2096815"/>
            <a:ext cx="7766936" cy="4376721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2400" b="1" dirty="0" smtClean="0">
                <a:solidFill>
                  <a:schemeClr val="tx1"/>
                </a:solidFill>
              </a:rPr>
              <a:t>Payment</a:t>
            </a:r>
            <a:r>
              <a:rPr lang="fr-FR" sz="2400" b="1" dirty="0" smtClean="0">
                <a:solidFill>
                  <a:schemeClr val="tx1"/>
                </a:solidFill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Consultation</a:t>
            </a:r>
            <a:endParaRPr lang="fr-FR" dirty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Treatment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2400" b="1" dirty="0" err="1" smtClean="0">
                <a:solidFill>
                  <a:schemeClr val="tx1"/>
                </a:solidFill>
              </a:rPr>
              <a:t>Politeness</a:t>
            </a:r>
            <a:r>
              <a:rPr lang="fr-FR" sz="2400" b="1" dirty="0" smtClean="0">
                <a:solidFill>
                  <a:schemeClr val="tx1"/>
                </a:solidFill>
              </a:rPr>
              <a:t> &amp; use of the </a:t>
            </a:r>
            <a:r>
              <a:rPr lang="fr-FR" sz="2400" b="1" dirty="0" err="1" smtClean="0">
                <a:solidFill>
                  <a:schemeClr val="tx1"/>
                </a:solidFill>
              </a:rPr>
              <a:t>imperative</a:t>
            </a:r>
            <a:endParaRPr lang="fr-FR" sz="24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2400" b="1" dirty="0" smtClean="0">
                <a:solidFill>
                  <a:schemeClr val="tx1"/>
                </a:solidFill>
              </a:rPr>
              <a:t>Types of </a:t>
            </a:r>
            <a:r>
              <a:rPr lang="fr-FR" sz="2400" b="1" dirty="0" err="1" smtClean="0">
                <a:solidFill>
                  <a:schemeClr val="tx1"/>
                </a:solidFill>
              </a:rPr>
              <a:t>treatment</a:t>
            </a:r>
            <a:endParaRPr lang="fr-FR" sz="2400" b="1" dirty="0" smtClean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err="1" smtClean="0">
                <a:solidFill>
                  <a:schemeClr val="tx1"/>
                </a:solidFill>
              </a:rPr>
              <a:t>Automedication</a:t>
            </a:r>
            <a:endParaRPr lang="fr-FR" dirty="0" smtClean="0">
              <a:solidFill>
                <a:schemeClr val="tx1"/>
              </a:solidFill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err="1" smtClean="0">
                <a:solidFill>
                  <a:schemeClr val="tx1"/>
                </a:solidFill>
              </a:rPr>
              <a:t>Suppositories</a:t>
            </a:r>
            <a:r>
              <a:rPr lang="fr-FR" dirty="0" smtClean="0">
                <a:solidFill>
                  <a:schemeClr val="tx1"/>
                </a:solidFill>
              </a:rPr>
              <a:t> 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2400" b="1" dirty="0" err="1" smtClean="0">
                <a:solidFill>
                  <a:schemeClr val="tx1"/>
                </a:solidFill>
              </a:rPr>
              <a:t>Undressing</a:t>
            </a:r>
            <a:r>
              <a:rPr lang="fr-FR" sz="2400" b="1" dirty="0" smtClean="0">
                <a:solidFill>
                  <a:schemeClr val="tx1"/>
                </a:solidFill>
              </a:rPr>
              <a:t> ( pudeur !!!)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algn="l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910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6297" y="3256762"/>
            <a:ext cx="8304185" cy="3329095"/>
          </a:xfrm>
        </p:spPr>
        <p:txBody>
          <a:bodyPr anchor="t"/>
          <a:lstStyle/>
          <a:p>
            <a:pPr algn="l"/>
            <a:r>
              <a:rPr lang="fr-FR" sz="3600" dirty="0" err="1" smtClean="0">
                <a:solidFill>
                  <a:schemeClr val="tx1"/>
                </a:solidFill>
              </a:rPr>
              <a:t>Making</a:t>
            </a:r>
            <a:r>
              <a:rPr lang="fr-FR" sz="3600" dirty="0" smtClean="0">
                <a:solidFill>
                  <a:schemeClr val="tx1"/>
                </a:solidFill>
              </a:rPr>
              <a:t> an </a:t>
            </a:r>
            <a:r>
              <a:rPr lang="fr-FR" sz="3600" dirty="0" err="1" smtClean="0">
                <a:solidFill>
                  <a:schemeClr val="tx1"/>
                </a:solidFill>
              </a:rPr>
              <a:t>apointment</a:t>
            </a:r>
            <a:r>
              <a:rPr lang="fr-FR" sz="3600" dirty="0" smtClean="0">
                <a:solidFill>
                  <a:schemeClr val="tx1"/>
                </a:solidFill>
              </a:rPr>
              <a:t/>
            </a:r>
            <a:br>
              <a:rPr lang="fr-FR" sz="3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/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err="1" smtClean="0">
                <a:solidFill>
                  <a:schemeClr val="tx1"/>
                </a:solidFill>
              </a:rPr>
              <a:t>Take</a:t>
            </a:r>
            <a:r>
              <a:rPr lang="fr-FR" sz="1600" dirty="0" smtClean="0">
                <a:solidFill>
                  <a:schemeClr val="tx1"/>
                </a:solidFill>
              </a:rPr>
              <a:t> care </a:t>
            </a:r>
            <a:r>
              <a:rPr lang="fr-FR" sz="1600" dirty="0" err="1" smtClean="0">
                <a:solidFill>
                  <a:schemeClr val="tx1"/>
                </a:solidFill>
              </a:rPr>
              <a:t>with</a:t>
            </a:r>
            <a:r>
              <a:rPr lang="fr-FR" sz="1600" dirty="0" smtClean="0">
                <a:solidFill>
                  <a:schemeClr val="tx1"/>
                </a:solidFill>
              </a:rPr>
              <a:t> dates ( </a:t>
            </a:r>
            <a:r>
              <a:rPr lang="fr-FR" sz="1600" dirty="0" err="1" smtClean="0">
                <a:solidFill>
                  <a:schemeClr val="tx1"/>
                </a:solidFill>
              </a:rPr>
              <a:t>eg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r>
              <a:rPr lang="fr-FR" sz="1600" dirty="0" err="1" smtClean="0">
                <a:solidFill>
                  <a:schemeClr val="tx1"/>
                </a:solidFill>
              </a:rPr>
              <a:t>thirteen</a:t>
            </a:r>
            <a:r>
              <a:rPr lang="fr-FR" sz="1600" dirty="0" smtClean="0">
                <a:solidFill>
                  <a:schemeClr val="tx1"/>
                </a:solidFill>
              </a:rPr>
              <a:t> (13) and </a:t>
            </a:r>
            <a:r>
              <a:rPr lang="fr-FR" sz="1600" dirty="0" err="1" smtClean="0">
                <a:solidFill>
                  <a:schemeClr val="tx1"/>
                </a:solidFill>
              </a:rPr>
              <a:t>thirty</a:t>
            </a:r>
            <a:r>
              <a:rPr lang="fr-FR" sz="1600" dirty="0" smtClean="0">
                <a:solidFill>
                  <a:schemeClr val="tx1"/>
                </a:solidFill>
              </a:rPr>
              <a:t> (30)</a:t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>Times…  12 </a:t>
            </a:r>
            <a:r>
              <a:rPr lang="fr-FR" sz="1600" dirty="0" err="1" smtClean="0">
                <a:solidFill>
                  <a:schemeClr val="tx1"/>
                </a:solidFill>
              </a:rPr>
              <a:t>hour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r>
              <a:rPr lang="fr-FR" sz="1600" dirty="0" err="1" smtClean="0">
                <a:solidFill>
                  <a:schemeClr val="tx1"/>
                </a:solidFill>
              </a:rPr>
              <a:t>clock</a:t>
            </a:r>
            <a:r>
              <a:rPr lang="fr-FR" sz="1600" dirty="0" smtClean="0">
                <a:solidFill>
                  <a:schemeClr val="tx1"/>
                </a:solidFill>
              </a:rPr>
              <a:t>…. </a:t>
            </a:r>
            <a:r>
              <a:rPr lang="fr-FR" sz="1600" b="1" dirty="0" smtClean="0">
                <a:solidFill>
                  <a:schemeClr val="tx1"/>
                </a:solidFill>
              </a:rPr>
              <a:t>How </a:t>
            </a:r>
            <a:r>
              <a:rPr lang="fr-FR" sz="1600" b="1" dirty="0" err="1" smtClean="0">
                <a:solidFill>
                  <a:schemeClr val="tx1"/>
                </a:solidFill>
              </a:rPr>
              <a:t>would</a:t>
            </a:r>
            <a:r>
              <a:rPr lang="fr-FR" sz="1600" b="1" dirty="0" smtClean="0">
                <a:solidFill>
                  <a:schemeClr val="tx1"/>
                </a:solidFill>
              </a:rPr>
              <a:t> </a:t>
            </a:r>
            <a:r>
              <a:rPr lang="fr-FR" sz="1600" b="1" dirty="0" err="1" smtClean="0">
                <a:solidFill>
                  <a:schemeClr val="tx1"/>
                </a:solidFill>
              </a:rPr>
              <a:t>you</a:t>
            </a:r>
            <a:r>
              <a:rPr lang="fr-FR" sz="1600" b="1" dirty="0" smtClean="0">
                <a:solidFill>
                  <a:schemeClr val="tx1"/>
                </a:solidFill>
              </a:rPr>
              <a:t> </a:t>
            </a:r>
            <a:r>
              <a:rPr lang="fr-FR" sz="1600" b="1" dirty="0" err="1" smtClean="0">
                <a:solidFill>
                  <a:schemeClr val="tx1"/>
                </a:solidFill>
              </a:rPr>
              <a:t>say</a:t>
            </a:r>
            <a:r>
              <a:rPr lang="fr-FR" sz="1600" b="1" dirty="0" smtClean="0">
                <a:solidFill>
                  <a:schemeClr val="tx1"/>
                </a:solidFill>
              </a:rPr>
              <a:t> 20h30 ?</a:t>
            </a:r>
            <a:r>
              <a:rPr lang="fr-FR" sz="1600" b="1" dirty="0" smtClean="0">
                <a:solidFill>
                  <a:schemeClr val="tx1"/>
                </a:solidFill>
              </a:rPr>
              <a:t/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dirty="0" err="1" smtClean="0">
                <a:solidFill>
                  <a:schemeClr val="tx1"/>
                </a:solidFill>
              </a:rPr>
              <a:t>Insurance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r>
              <a:rPr lang="fr-FR" sz="1600" dirty="0" err="1" smtClean="0">
                <a:solidFill>
                  <a:schemeClr val="tx1"/>
                </a:solidFill>
              </a:rPr>
              <a:t>papers</a:t>
            </a:r>
            <a:r>
              <a:rPr lang="fr-FR" sz="1600" dirty="0" smtClean="0">
                <a:solidFill>
                  <a:schemeClr val="tx1"/>
                </a:solidFill>
              </a:rPr>
              <a:t/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err="1" smtClean="0">
                <a:solidFill>
                  <a:schemeClr val="tx1"/>
                </a:solidFill>
              </a:rPr>
              <a:t>European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r>
              <a:rPr lang="fr-FR" sz="1600" dirty="0" err="1" smtClean="0">
                <a:solidFill>
                  <a:schemeClr val="tx1"/>
                </a:solidFill>
              </a:rPr>
              <a:t>insurance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r>
              <a:rPr lang="fr-FR" sz="1600" dirty="0" err="1" smtClean="0">
                <a:solidFill>
                  <a:schemeClr val="tx1"/>
                </a:solidFill>
              </a:rPr>
              <a:t>card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/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err="1" smtClean="0">
                <a:solidFill>
                  <a:schemeClr val="tx1"/>
                </a:solidFill>
              </a:rPr>
              <a:t>Personal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r>
              <a:rPr lang="fr-FR" sz="1600" dirty="0" err="1" smtClean="0">
                <a:solidFill>
                  <a:schemeClr val="tx1"/>
                </a:solidFill>
              </a:rPr>
              <a:t>details</a:t>
            </a:r>
            <a:r>
              <a:rPr lang="fr-FR" sz="1600" dirty="0" smtClean="0">
                <a:solidFill>
                  <a:schemeClr val="tx1"/>
                </a:solidFill>
              </a:rPr>
              <a:t/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>Name – first </a:t>
            </a:r>
            <a:r>
              <a:rPr lang="fr-FR" sz="1600" dirty="0" err="1" smtClean="0">
                <a:solidFill>
                  <a:schemeClr val="tx1"/>
                </a:solidFill>
              </a:rPr>
              <a:t>name</a:t>
            </a:r>
            <a:r>
              <a:rPr lang="fr-FR" sz="1600" dirty="0" smtClean="0">
                <a:solidFill>
                  <a:schemeClr val="tx1"/>
                </a:solidFill>
              </a:rPr>
              <a:t> &amp; </a:t>
            </a:r>
            <a:r>
              <a:rPr lang="fr-FR" sz="1600" dirty="0" err="1" smtClean="0">
                <a:solidFill>
                  <a:schemeClr val="tx1"/>
                </a:solidFill>
              </a:rPr>
              <a:t>family</a:t>
            </a:r>
            <a:r>
              <a:rPr lang="fr-FR" sz="1600" dirty="0" smtClean="0">
                <a:solidFill>
                  <a:schemeClr val="tx1"/>
                </a:solidFill>
              </a:rPr>
              <a:t> </a:t>
            </a:r>
            <a:r>
              <a:rPr lang="fr-FR" sz="1600" dirty="0" err="1" smtClean="0">
                <a:solidFill>
                  <a:schemeClr val="tx1"/>
                </a:solidFill>
              </a:rPr>
              <a:t>name</a:t>
            </a:r>
            <a:r>
              <a:rPr lang="fr-FR" sz="1600" dirty="0" smtClean="0">
                <a:solidFill>
                  <a:schemeClr val="tx1"/>
                </a:solidFill>
              </a:rPr>
              <a:t> ( </a:t>
            </a:r>
            <a:r>
              <a:rPr lang="fr-FR" sz="1600" dirty="0" err="1" smtClean="0">
                <a:solidFill>
                  <a:schemeClr val="tx1"/>
                </a:solidFill>
              </a:rPr>
              <a:t>surname</a:t>
            </a:r>
            <a:r>
              <a:rPr lang="fr-FR" sz="1600" dirty="0" smtClean="0">
                <a:solidFill>
                  <a:schemeClr val="tx1"/>
                </a:solidFill>
              </a:rPr>
              <a:t>)</a:t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err="1" smtClean="0">
                <a:solidFill>
                  <a:schemeClr val="tx1"/>
                </a:solidFill>
              </a:rPr>
              <a:t>Which</a:t>
            </a:r>
            <a:r>
              <a:rPr lang="fr-FR" sz="1600" dirty="0" smtClean="0">
                <a:solidFill>
                  <a:schemeClr val="tx1"/>
                </a:solidFill>
              </a:rPr>
              <a:t> country do </a:t>
            </a:r>
            <a:r>
              <a:rPr lang="fr-FR" sz="1600" dirty="0" err="1" smtClean="0">
                <a:solidFill>
                  <a:schemeClr val="tx1"/>
                </a:solidFill>
              </a:rPr>
              <a:t>you</a:t>
            </a:r>
            <a:r>
              <a:rPr lang="fr-FR" sz="1600" dirty="0" smtClean="0">
                <a:solidFill>
                  <a:schemeClr val="tx1"/>
                </a:solidFill>
              </a:rPr>
              <a:t> come </a:t>
            </a:r>
            <a:r>
              <a:rPr lang="fr-FR" sz="1600" dirty="0" err="1" smtClean="0">
                <a:solidFill>
                  <a:schemeClr val="tx1"/>
                </a:solidFill>
              </a:rPr>
              <a:t>from</a:t>
            </a:r>
            <a:r>
              <a:rPr lang="fr-FR" sz="1600" dirty="0" smtClean="0">
                <a:solidFill>
                  <a:schemeClr val="tx1"/>
                </a:solidFill>
              </a:rPr>
              <a:t>?</a:t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>Date of </a:t>
            </a:r>
            <a:r>
              <a:rPr lang="fr-FR" sz="1600" dirty="0" err="1" smtClean="0">
                <a:solidFill>
                  <a:schemeClr val="tx1"/>
                </a:solidFill>
              </a:rPr>
              <a:t>birth</a:t>
            </a:r>
            <a:r>
              <a:rPr lang="fr-FR" sz="1600" dirty="0" smtClean="0">
                <a:solidFill>
                  <a:schemeClr val="tx1"/>
                </a:solidFill>
              </a:rPr>
              <a:t> ( </a:t>
            </a:r>
            <a:r>
              <a:rPr lang="fr-FR" sz="1600" dirty="0" err="1" smtClean="0">
                <a:solidFill>
                  <a:schemeClr val="tx1"/>
                </a:solidFill>
              </a:rPr>
              <a:t>eg</a:t>
            </a:r>
            <a:r>
              <a:rPr lang="fr-FR" sz="1600" dirty="0" smtClean="0">
                <a:solidFill>
                  <a:schemeClr val="tx1"/>
                </a:solidFill>
              </a:rPr>
              <a:t>. </a:t>
            </a:r>
            <a:r>
              <a:rPr lang="fr-FR" sz="1600" b="1" dirty="0" smtClean="0">
                <a:solidFill>
                  <a:schemeClr val="tx1"/>
                </a:solidFill>
              </a:rPr>
              <a:t>02/07/1965</a:t>
            </a:r>
            <a:r>
              <a:rPr lang="fr-FR" sz="1600" dirty="0" smtClean="0">
                <a:solidFill>
                  <a:schemeClr val="tx1"/>
                </a:solidFill>
              </a:rPr>
              <a:t>)</a:t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>Phone </a:t>
            </a:r>
            <a:r>
              <a:rPr lang="fr-FR" sz="1600" dirty="0" err="1" smtClean="0">
                <a:solidFill>
                  <a:schemeClr val="tx1"/>
                </a:solidFill>
              </a:rPr>
              <a:t>number</a:t>
            </a:r>
            <a:r>
              <a:rPr lang="fr-FR" sz="1600" dirty="0" smtClean="0">
                <a:solidFill>
                  <a:schemeClr val="tx1"/>
                </a:solidFill>
              </a:rPr>
              <a:t> (</a:t>
            </a:r>
            <a:r>
              <a:rPr lang="fr-FR" sz="1600" dirty="0" err="1" smtClean="0">
                <a:solidFill>
                  <a:schemeClr val="tx1"/>
                </a:solidFill>
              </a:rPr>
              <a:t>eg</a:t>
            </a:r>
            <a:r>
              <a:rPr lang="fr-FR" sz="1600" dirty="0" smtClean="0">
                <a:solidFill>
                  <a:schemeClr val="tx1"/>
                </a:solidFill>
              </a:rPr>
              <a:t>.  </a:t>
            </a:r>
            <a:r>
              <a:rPr lang="fr-FR" sz="1600" b="1" dirty="0" smtClean="0">
                <a:solidFill>
                  <a:schemeClr val="tx1"/>
                </a:solidFill>
              </a:rPr>
              <a:t>02 35 45 09 01 )</a:t>
            </a:r>
            <a:br>
              <a:rPr lang="fr-FR" sz="1600" b="1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/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/>
            </a:r>
            <a:br>
              <a:rPr lang="fr-FR" sz="1600" dirty="0" smtClean="0">
                <a:solidFill>
                  <a:schemeClr val="tx1"/>
                </a:solidFill>
              </a:rPr>
            </a:br>
            <a:r>
              <a:rPr lang="fr-FR" sz="1600" dirty="0" smtClean="0">
                <a:solidFill>
                  <a:schemeClr val="tx1"/>
                </a:solidFill>
              </a:rPr>
              <a:t/>
            </a:r>
            <a:br>
              <a:rPr lang="fr-FR" sz="1600" dirty="0" smtClean="0">
                <a:solidFill>
                  <a:schemeClr val="tx1"/>
                </a:solidFill>
              </a:rPr>
            </a:br>
            <a:endParaRPr lang="fr-FR" sz="1600" dirty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54343" y="2056433"/>
            <a:ext cx="99293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200" dirty="0" err="1" smtClean="0">
                <a:solidFill>
                  <a:schemeClr val="accent1"/>
                </a:solidFill>
              </a:rPr>
              <a:t>Before</a:t>
            </a:r>
            <a:r>
              <a:rPr lang="fr-FR" sz="7200" dirty="0" smtClean="0">
                <a:solidFill>
                  <a:schemeClr val="accent1"/>
                </a:solidFill>
              </a:rPr>
              <a:t> the consultation</a:t>
            </a:r>
            <a:endParaRPr lang="fr-FR" sz="7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0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33435" y="448107"/>
            <a:ext cx="7701511" cy="2400300"/>
          </a:xfrm>
        </p:spPr>
        <p:txBody>
          <a:bodyPr/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The </a:t>
            </a:r>
            <a:r>
              <a:rPr lang="fr-FR" dirty="0" err="1" smtClean="0"/>
              <a:t>Medical</a:t>
            </a:r>
            <a:r>
              <a:rPr lang="fr-FR" dirty="0" smtClean="0"/>
              <a:t> consultation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733435" y="1929372"/>
            <a:ext cx="82607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Hello, </a:t>
            </a:r>
            <a:r>
              <a:rPr lang="fr-FR" dirty="0" err="1" smtClean="0"/>
              <a:t>please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r>
              <a:rPr lang="fr-FR" dirty="0" smtClean="0"/>
              <a:t> a </a:t>
            </a:r>
            <a:r>
              <a:rPr lang="fr-FR" dirty="0" err="1" smtClean="0"/>
              <a:t>seat</a:t>
            </a:r>
            <a:r>
              <a:rPr lang="fr-F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Have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got</a:t>
            </a:r>
            <a:r>
              <a:rPr lang="fr-FR" dirty="0" smtClean="0"/>
              <a:t> </a:t>
            </a:r>
            <a:r>
              <a:rPr lang="fr-FR" dirty="0" err="1" smtClean="0"/>
              <a:t>health</a:t>
            </a:r>
            <a:r>
              <a:rPr lang="fr-FR" dirty="0" smtClean="0"/>
              <a:t> </a:t>
            </a:r>
            <a:r>
              <a:rPr lang="fr-FR" dirty="0" err="1" smtClean="0"/>
              <a:t>insurance</a:t>
            </a:r>
            <a:r>
              <a:rPr lang="fr-FR" dirty="0"/>
              <a:t> </a:t>
            </a:r>
            <a:r>
              <a:rPr lang="fr-FR" dirty="0" smtClean="0"/>
              <a:t>or French social </a:t>
            </a:r>
            <a:r>
              <a:rPr lang="fr-FR" dirty="0" err="1" smtClean="0"/>
              <a:t>security</a:t>
            </a:r>
            <a:r>
              <a:rPr lang="fr-FR" dirty="0" smtClean="0"/>
              <a:t> </a:t>
            </a:r>
            <a:r>
              <a:rPr lang="fr-FR" dirty="0" err="1" smtClean="0"/>
              <a:t>cover</a:t>
            </a:r>
            <a:r>
              <a:rPr lang="fr-FR" dirty="0" smtClean="0"/>
              <a:t>? Can </a:t>
            </a:r>
            <a:r>
              <a:rPr lang="fr-FR" dirty="0" err="1" smtClean="0"/>
              <a:t>you</a:t>
            </a:r>
            <a:r>
              <a:rPr lang="fr-FR" dirty="0" smtClean="0"/>
              <a:t> show me the documents </a:t>
            </a:r>
            <a:r>
              <a:rPr lang="fr-FR" dirty="0" err="1" smtClean="0"/>
              <a:t>please</a:t>
            </a:r>
            <a:r>
              <a:rPr lang="fr-FR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 The </a:t>
            </a:r>
            <a:r>
              <a:rPr lang="fr-FR" dirty="0" err="1" smtClean="0"/>
              <a:t>cost</a:t>
            </a:r>
            <a:r>
              <a:rPr lang="fr-FR" dirty="0" smtClean="0"/>
              <a:t> of the consultation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….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How </a:t>
            </a:r>
            <a:r>
              <a:rPr lang="fr-FR" dirty="0" err="1" smtClean="0"/>
              <a:t>can</a:t>
            </a:r>
            <a:r>
              <a:rPr lang="fr-FR" dirty="0" smtClean="0"/>
              <a:t> I help </a:t>
            </a:r>
            <a:r>
              <a:rPr lang="fr-FR" dirty="0" err="1" smtClean="0"/>
              <a:t>you</a:t>
            </a:r>
            <a:r>
              <a:rPr lang="fr-FR" dirty="0" smtClean="0"/>
              <a:t>? /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I do for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today</a:t>
            </a:r>
            <a:r>
              <a:rPr lang="fr-FR" dirty="0" smtClean="0"/>
              <a:t>? /Tell me, how I </a:t>
            </a:r>
            <a:r>
              <a:rPr lang="fr-FR" dirty="0" err="1" smtClean="0"/>
              <a:t>can</a:t>
            </a:r>
            <a:r>
              <a:rPr lang="fr-FR" dirty="0" smtClean="0"/>
              <a:t> help </a:t>
            </a:r>
            <a:r>
              <a:rPr lang="fr-FR" dirty="0" err="1" smtClean="0"/>
              <a:t>you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267691" y="3679404"/>
            <a:ext cx="816725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 err="1" smtClean="0"/>
              <a:t>Where</a:t>
            </a:r>
            <a:r>
              <a:rPr lang="fr-FR" sz="2800" b="1" dirty="0" smtClean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err="1" smtClean="0"/>
              <a:t>Does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hurt</a:t>
            </a:r>
            <a:r>
              <a:rPr lang="fr-FR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err="1" smtClean="0"/>
              <a:t>When</a:t>
            </a:r>
            <a:r>
              <a:rPr lang="fr-FR" sz="2400" b="1" dirty="0" smtClean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did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start</a:t>
            </a:r>
            <a:r>
              <a:rPr lang="fr-FR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/>
              <a:t>How?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How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describe</a:t>
            </a:r>
            <a:r>
              <a:rPr lang="fr-FR" dirty="0" smtClean="0"/>
              <a:t> the pain?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Have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taken</a:t>
            </a:r>
            <a:r>
              <a:rPr lang="fr-FR" dirty="0" smtClean="0"/>
              <a:t> </a:t>
            </a:r>
            <a:r>
              <a:rPr lang="fr-FR" dirty="0" err="1" smtClean="0"/>
              <a:t>any</a:t>
            </a:r>
            <a:r>
              <a:rPr lang="fr-FR" dirty="0" smtClean="0"/>
              <a:t> </a:t>
            </a:r>
            <a:r>
              <a:rPr lang="fr-FR" dirty="0" err="1" smtClean="0"/>
              <a:t>medecine</a:t>
            </a:r>
            <a:r>
              <a:rPr lang="fr-FR" dirty="0" smtClean="0"/>
              <a:t> for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problem</a:t>
            </a:r>
            <a:r>
              <a:rPr lang="fr-FR" dirty="0" smtClean="0"/>
              <a:t>? </a:t>
            </a:r>
            <a:r>
              <a:rPr lang="fr-FR" dirty="0" err="1" smtClean="0"/>
              <a:t>When</a:t>
            </a:r>
            <a:r>
              <a:rPr lang="fr-FR" dirty="0" smtClean="0"/>
              <a:t> &amp; how </a:t>
            </a:r>
            <a:r>
              <a:rPr lang="fr-FR" dirty="0" err="1" smtClean="0"/>
              <a:t>many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431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64244" y="448107"/>
            <a:ext cx="7488614" cy="1185414"/>
          </a:xfrm>
        </p:spPr>
        <p:txBody>
          <a:bodyPr/>
          <a:lstStyle/>
          <a:p>
            <a:pPr algn="ctr"/>
            <a:r>
              <a:rPr lang="fr-FR" dirty="0" err="1" smtClean="0"/>
              <a:t>Medical</a:t>
            </a:r>
            <a:r>
              <a:rPr lang="fr-FR" dirty="0" smtClean="0"/>
              <a:t> </a:t>
            </a:r>
            <a:r>
              <a:rPr lang="fr-FR" dirty="0" err="1" smtClean="0"/>
              <a:t>history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85922" y="1880756"/>
            <a:ext cx="7766936" cy="47528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sz="2400" b="1" dirty="0" smtClean="0">
                <a:solidFill>
                  <a:schemeClr val="tx1"/>
                </a:solidFill>
              </a:rPr>
              <a:t>    </a:t>
            </a:r>
            <a:r>
              <a:rPr lang="fr-FR" sz="2400" b="1" dirty="0" err="1" smtClean="0">
                <a:solidFill>
                  <a:schemeClr val="tx1"/>
                </a:solidFill>
              </a:rPr>
              <a:t>Illnesses</a:t>
            </a:r>
            <a:endParaRPr lang="fr-FR" sz="24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Do </a:t>
            </a:r>
            <a:r>
              <a:rPr lang="fr-FR" dirty="0" err="1" smtClean="0">
                <a:solidFill>
                  <a:schemeClr val="tx1"/>
                </a:solidFill>
              </a:rPr>
              <a:t>you</a:t>
            </a:r>
            <a:r>
              <a:rPr lang="fr-FR" dirty="0" smtClean="0">
                <a:solidFill>
                  <a:schemeClr val="tx1"/>
                </a:solidFill>
              </a:rPr>
              <a:t> have </a:t>
            </a:r>
            <a:r>
              <a:rPr lang="fr-FR" dirty="0" err="1" smtClean="0">
                <a:solidFill>
                  <a:schemeClr val="tx1"/>
                </a:solidFill>
              </a:rPr>
              <a:t>any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illnesses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Do </a:t>
            </a:r>
            <a:r>
              <a:rPr lang="fr-FR" dirty="0" err="1">
                <a:solidFill>
                  <a:schemeClr val="tx1"/>
                </a:solidFill>
              </a:rPr>
              <a:t>you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suffer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from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kidney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problems</a:t>
            </a:r>
            <a:r>
              <a:rPr lang="fr-FR" dirty="0">
                <a:solidFill>
                  <a:schemeClr val="tx1"/>
                </a:solidFill>
              </a:rPr>
              <a:t>/ high or </a:t>
            </a:r>
            <a:r>
              <a:rPr lang="fr-FR" dirty="0" err="1">
                <a:solidFill>
                  <a:schemeClr val="tx1"/>
                </a:solidFill>
              </a:rPr>
              <a:t>low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blood</a:t>
            </a:r>
            <a:r>
              <a:rPr lang="fr-FR" dirty="0">
                <a:solidFill>
                  <a:schemeClr val="tx1"/>
                </a:solidFill>
              </a:rPr>
              <a:t> pressure/ </a:t>
            </a:r>
            <a:r>
              <a:rPr lang="fr-FR" dirty="0" err="1">
                <a:solidFill>
                  <a:schemeClr val="tx1"/>
                </a:solidFill>
              </a:rPr>
              <a:t>diabetes</a:t>
            </a:r>
            <a:r>
              <a:rPr lang="fr-FR" dirty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sz="2400" b="1" dirty="0" err="1" smtClean="0">
                <a:solidFill>
                  <a:schemeClr val="tx1"/>
                </a:solidFill>
              </a:rPr>
              <a:t>Medecines</a:t>
            </a:r>
            <a:r>
              <a:rPr lang="fr-FR" sz="2400" b="1" dirty="0" smtClean="0">
                <a:solidFill>
                  <a:schemeClr val="tx1"/>
                </a:solidFill>
              </a:rPr>
              <a:t>/ </a:t>
            </a:r>
            <a:r>
              <a:rPr lang="fr-FR" sz="2400" b="1" dirty="0" err="1" smtClean="0">
                <a:solidFill>
                  <a:schemeClr val="tx1"/>
                </a:solidFill>
              </a:rPr>
              <a:t>treatments</a:t>
            </a:r>
            <a:endParaRPr lang="fr-FR" sz="24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dirty="0" err="1" smtClean="0">
                <a:solidFill>
                  <a:schemeClr val="tx1"/>
                </a:solidFill>
              </a:rPr>
              <a:t>What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treatments</a:t>
            </a:r>
            <a:r>
              <a:rPr lang="fr-FR" dirty="0" smtClean="0">
                <a:solidFill>
                  <a:schemeClr val="tx1"/>
                </a:solidFill>
              </a:rPr>
              <a:t> do </a:t>
            </a:r>
            <a:r>
              <a:rPr lang="fr-FR" dirty="0" err="1" smtClean="0">
                <a:solidFill>
                  <a:schemeClr val="tx1"/>
                </a:solidFill>
              </a:rPr>
              <a:t>you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take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regularly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Do </a:t>
            </a:r>
            <a:r>
              <a:rPr lang="fr-FR" dirty="0" err="1" smtClean="0">
                <a:solidFill>
                  <a:schemeClr val="tx1"/>
                </a:solidFill>
              </a:rPr>
              <a:t>you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suffer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from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any</a:t>
            </a:r>
            <a:r>
              <a:rPr lang="fr-FR" dirty="0" smtClean="0">
                <a:solidFill>
                  <a:schemeClr val="tx1"/>
                </a:solidFill>
              </a:rPr>
              <a:t> allergies to </a:t>
            </a:r>
            <a:r>
              <a:rPr lang="fr-FR" dirty="0" err="1" smtClean="0">
                <a:solidFill>
                  <a:schemeClr val="tx1"/>
                </a:solidFill>
              </a:rPr>
              <a:t>medecine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fr-FR" sz="2400" b="1" dirty="0" smtClean="0">
                <a:solidFill>
                  <a:schemeClr val="tx1"/>
                </a:solidFill>
              </a:rPr>
              <a:t>General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Do </a:t>
            </a:r>
            <a:r>
              <a:rPr lang="fr-FR" dirty="0" err="1" smtClean="0">
                <a:solidFill>
                  <a:schemeClr val="tx1"/>
                </a:solidFill>
              </a:rPr>
              <a:t>you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smoke</a:t>
            </a:r>
            <a:r>
              <a:rPr lang="fr-FR" dirty="0" smtClean="0">
                <a:solidFill>
                  <a:schemeClr val="tx1"/>
                </a:solidFill>
              </a:rPr>
              <a:t>? How </a:t>
            </a:r>
            <a:r>
              <a:rPr lang="fr-FR" dirty="0" err="1" smtClean="0">
                <a:solidFill>
                  <a:schemeClr val="tx1"/>
                </a:solidFill>
              </a:rPr>
              <a:t>many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Do </a:t>
            </a:r>
            <a:r>
              <a:rPr lang="fr-FR" dirty="0" err="1" smtClean="0">
                <a:solidFill>
                  <a:schemeClr val="tx1"/>
                </a:solidFill>
              </a:rPr>
              <a:t>you</a:t>
            </a:r>
            <a:r>
              <a:rPr lang="fr-FR" dirty="0" smtClean="0">
                <a:solidFill>
                  <a:schemeClr val="tx1"/>
                </a:solidFill>
              </a:rPr>
              <a:t> drink </a:t>
            </a:r>
            <a:r>
              <a:rPr lang="fr-FR" dirty="0" err="1" smtClean="0">
                <a:solidFill>
                  <a:schemeClr val="tx1"/>
                </a:solidFill>
              </a:rPr>
              <a:t>alcohol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regularly</a:t>
            </a:r>
            <a:r>
              <a:rPr lang="fr-FR" dirty="0" smtClean="0">
                <a:solidFill>
                  <a:schemeClr val="tx1"/>
                </a:solidFill>
              </a:rPr>
              <a:t>? How </a:t>
            </a:r>
            <a:r>
              <a:rPr lang="fr-FR" dirty="0" err="1" smtClean="0">
                <a:solidFill>
                  <a:schemeClr val="tx1"/>
                </a:solidFill>
              </a:rPr>
              <a:t>much</a:t>
            </a:r>
            <a:r>
              <a:rPr lang="fr-FR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dirty="0" smtClean="0">
                <a:solidFill>
                  <a:schemeClr val="tx1"/>
                </a:solidFill>
              </a:rPr>
              <a:t>Do </a:t>
            </a:r>
            <a:r>
              <a:rPr lang="fr-FR" dirty="0" err="1" smtClean="0">
                <a:solidFill>
                  <a:schemeClr val="tx1"/>
                </a:solidFill>
              </a:rPr>
              <a:t>you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take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drugs</a:t>
            </a:r>
            <a:r>
              <a:rPr lang="fr-FR" dirty="0" smtClean="0">
                <a:solidFill>
                  <a:schemeClr val="tx1"/>
                </a:solidFill>
              </a:rPr>
              <a:t>? ( cannabis, </a:t>
            </a:r>
            <a:r>
              <a:rPr lang="fr-FR" dirty="0" err="1" smtClean="0">
                <a:solidFill>
                  <a:schemeClr val="tx1"/>
                </a:solidFill>
              </a:rPr>
              <a:t>cocaine</a:t>
            </a:r>
            <a:r>
              <a:rPr lang="fr-FR" dirty="0" smtClean="0">
                <a:solidFill>
                  <a:schemeClr val="tx1"/>
                </a:solidFill>
              </a:rPr>
              <a:t>, </a:t>
            </a:r>
            <a:r>
              <a:rPr lang="fr-FR" dirty="0" err="1" smtClean="0">
                <a:solidFill>
                  <a:schemeClr val="tx1"/>
                </a:solidFill>
              </a:rPr>
              <a:t>heroine</a:t>
            </a:r>
            <a:r>
              <a:rPr lang="fr-FR" dirty="0" smtClean="0">
                <a:solidFill>
                  <a:schemeClr val="tx1"/>
                </a:solidFill>
              </a:rPr>
              <a:t>, </a:t>
            </a:r>
            <a:r>
              <a:rPr lang="fr-FR" dirty="0" err="1" smtClean="0">
                <a:solidFill>
                  <a:schemeClr val="tx1"/>
                </a:solidFill>
              </a:rPr>
              <a:t>methadone</a:t>
            </a:r>
            <a:r>
              <a:rPr lang="fr-FR" dirty="0" smtClean="0">
                <a:solidFill>
                  <a:schemeClr val="tx1"/>
                </a:solidFill>
              </a:rPr>
              <a:t>/ </a:t>
            </a:r>
            <a:r>
              <a:rPr lang="fr-FR" dirty="0" err="1" smtClean="0">
                <a:solidFill>
                  <a:schemeClr val="tx1"/>
                </a:solidFill>
              </a:rPr>
              <a:t>subutex</a:t>
            </a:r>
            <a:r>
              <a:rPr lang="fr-FR" dirty="0" smtClean="0">
                <a:solidFill>
                  <a:schemeClr val="tx1"/>
                </a:solidFill>
              </a:rPr>
              <a:t>..)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fr-FR" dirty="0" err="1" smtClean="0">
                <a:solidFill>
                  <a:schemeClr val="tx1"/>
                </a:solidFill>
              </a:rPr>
              <a:t>When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was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your</a:t>
            </a:r>
            <a:r>
              <a:rPr lang="fr-FR" dirty="0" smtClean="0">
                <a:solidFill>
                  <a:schemeClr val="tx1"/>
                </a:solidFill>
              </a:rPr>
              <a:t> last </a:t>
            </a:r>
            <a:r>
              <a:rPr lang="fr-FR" dirty="0" err="1" smtClean="0">
                <a:solidFill>
                  <a:schemeClr val="tx1"/>
                </a:solidFill>
              </a:rPr>
              <a:t>period</a:t>
            </a:r>
            <a:r>
              <a:rPr lang="fr-FR" dirty="0" smtClean="0">
                <a:solidFill>
                  <a:schemeClr val="tx1"/>
                </a:solidFill>
              </a:rPr>
              <a:t> 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endParaRPr lang="fr-FR" dirty="0" smtClean="0">
              <a:solidFill>
                <a:schemeClr val="tx1"/>
              </a:solidFill>
            </a:endParaRPr>
          </a:p>
          <a:p>
            <a:pPr algn="l"/>
            <a:endParaRPr lang="fr-FR" dirty="0" smtClean="0"/>
          </a:p>
          <a:p>
            <a:pPr marL="285750" indent="-285750" algn="l">
              <a:buFont typeface="Wingdings" panose="05000000000000000000" pitchFamily="2" charset="2"/>
              <a:buChar char="§"/>
            </a:pP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861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85389" y="747295"/>
            <a:ext cx="9966960" cy="1091896"/>
          </a:xfrm>
        </p:spPr>
        <p:txBody>
          <a:bodyPr/>
          <a:lstStyle/>
          <a:p>
            <a:pPr algn="l"/>
            <a:r>
              <a:rPr lang="fr-FR" dirty="0" smtClean="0"/>
              <a:t>  </a:t>
            </a:r>
            <a:r>
              <a:rPr lang="fr-FR" dirty="0" err="1" smtClean="0"/>
              <a:t>Medical</a:t>
            </a:r>
            <a:r>
              <a:rPr lang="fr-FR" dirty="0" smtClean="0"/>
              <a:t> </a:t>
            </a:r>
            <a:r>
              <a:rPr lang="fr-FR" dirty="0" err="1" smtClean="0"/>
              <a:t>examination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90194" y="2316306"/>
            <a:ext cx="7766936" cy="3980585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I </a:t>
            </a:r>
            <a:r>
              <a:rPr lang="fr-FR" b="1" dirty="0" err="1" smtClean="0">
                <a:solidFill>
                  <a:schemeClr val="tx1"/>
                </a:solidFill>
              </a:rPr>
              <a:t>am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b="1" dirty="0" err="1" smtClean="0">
                <a:solidFill>
                  <a:schemeClr val="tx1"/>
                </a:solidFill>
              </a:rPr>
              <a:t>going</a:t>
            </a:r>
            <a:r>
              <a:rPr lang="fr-FR" b="1" dirty="0" smtClean="0">
                <a:solidFill>
                  <a:schemeClr val="tx1"/>
                </a:solidFill>
              </a:rPr>
              <a:t> to examine </a:t>
            </a:r>
            <a:r>
              <a:rPr lang="fr-FR" b="1" dirty="0" err="1" smtClean="0">
                <a:solidFill>
                  <a:schemeClr val="tx1"/>
                </a:solidFill>
              </a:rPr>
              <a:t>you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b="1" dirty="0" err="1" smtClean="0">
                <a:solidFill>
                  <a:schemeClr val="tx1"/>
                </a:solidFill>
              </a:rPr>
              <a:t>now</a:t>
            </a:r>
            <a:r>
              <a:rPr lang="fr-FR" b="1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Can </a:t>
            </a:r>
            <a:r>
              <a:rPr lang="fr-FR" b="1" dirty="0" err="1" smtClean="0">
                <a:solidFill>
                  <a:schemeClr val="tx1"/>
                </a:solidFill>
              </a:rPr>
              <a:t>you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b="1" dirty="0" err="1" smtClean="0">
                <a:solidFill>
                  <a:schemeClr val="tx1"/>
                </a:solidFill>
              </a:rPr>
              <a:t>please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b="1" dirty="0" err="1" smtClean="0">
                <a:solidFill>
                  <a:schemeClr val="tx1"/>
                </a:solidFill>
              </a:rPr>
              <a:t>get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  <a:r>
              <a:rPr lang="fr-FR" b="1" dirty="0" err="1" smtClean="0">
                <a:solidFill>
                  <a:schemeClr val="tx1"/>
                </a:solidFill>
              </a:rPr>
              <a:t>undressed</a:t>
            </a:r>
            <a:r>
              <a:rPr lang="fr-FR" b="1" dirty="0" smtClean="0">
                <a:solidFill>
                  <a:schemeClr val="tx1"/>
                </a:solidFill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To the </a:t>
            </a:r>
            <a:r>
              <a:rPr lang="fr-FR" dirty="0" err="1" smtClean="0"/>
              <a:t>waist</a:t>
            </a:r>
            <a:r>
              <a:rPr lang="fr-FR" dirty="0" smtClean="0"/>
              <a:t> ( </a:t>
            </a:r>
            <a:r>
              <a:rPr lang="fr-FR" i="1" dirty="0" err="1" smtClean="0"/>
              <a:t>you</a:t>
            </a:r>
            <a:r>
              <a:rPr lang="fr-FR" i="1" dirty="0" smtClean="0"/>
              <a:t> </a:t>
            </a:r>
            <a:r>
              <a:rPr lang="fr-FR" i="1" dirty="0" err="1" smtClean="0"/>
              <a:t>can</a:t>
            </a:r>
            <a:r>
              <a:rPr lang="fr-FR" i="1" dirty="0" smtClean="0"/>
              <a:t> </a:t>
            </a:r>
            <a:r>
              <a:rPr lang="fr-FR" i="1" dirty="0" err="1" smtClean="0"/>
              <a:t>keep</a:t>
            </a:r>
            <a:r>
              <a:rPr lang="fr-FR" i="1" dirty="0" smtClean="0"/>
              <a:t> </a:t>
            </a:r>
            <a:r>
              <a:rPr lang="fr-FR" i="1" dirty="0" err="1" smtClean="0"/>
              <a:t>your</a:t>
            </a:r>
            <a:r>
              <a:rPr lang="fr-FR" i="1" dirty="0" smtClean="0"/>
              <a:t> </a:t>
            </a:r>
            <a:r>
              <a:rPr lang="fr-FR" i="1" dirty="0" err="1" smtClean="0"/>
              <a:t>underclothes</a:t>
            </a:r>
            <a:r>
              <a:rPr lang="fr-FR" i="1" dirty="0" smtClean="0"/>
              <a:t> on</a:t>
            </a:r>
            <a:r>
              <a:rPr lang="fr-FR" dirty="0" smtClean="0"/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Below</a:t>
            </a:r>
            <a:r>
              <a:rPr lang="fr-FR" dirty="0" smtClean="0"/>
              <a:t> the </a:t>
            </a:r>
            <a:r>
              <a:rPr lang="fr-FR" dirty="0" err="1" smtClean="0"/>
              <a:t>waist</a:t>
            </a:r>
            <a:endParaRPr lang="fr-FR" dirty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Completely</a:t>
            </a: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Please</a:t>
            </a:r>
            <a:r>
              <a:rPr lang="fr-FR" dirty="0" smtClean="0"/>
              <a:t> </a:t>
            </a:r>
            <a:r>
              <a:rPr lang="fr-FR" dirty="0" err="1" smtClean="0"/>
              <a:t>get</a:t>
            </a:r>
            <a:r>
              <a:rPr lang="fr-FR" dirty="0" smtClean="0"/>
              <a:t> on the </a:t>
            </a:r>
            <a:r>
              <a:rPr lang="fr-FR" dirty="0" err="1" smtClean="0"/>
              <a:t>examination</a:t>
            </a:r>
            <a:r>
              <a:rPr lang="fr-FR" dirty="0" smtClean="0"/>
              <a:t> table-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please</a:t>
            </a:r>
            <a:r>
              <a:rPr lang="fr-FR" dirty="0" smtClean="0"/>
              <a:t> lie down on </a:t>
            </a:r>
            <a:r>
              <a:rPr lang="fr-FR" dirty="0" err="1" smtClean="0"/>
              <a:t>your</a:t>
            </a:r>
            <a:r>
              <a:rPr lang="fr-FR" dirty="0" smtClean="0"/>
              <a:t> back/ </a:t>
            </a:r>
            <a:r>
              <a:rPr lang="fr-FR" dirty="0" err="1" smtClean="0"/>
              <a:t>stomach</a:t>
            </a:r>
            <a:r>
              <a:rPr lang="fr-FR" dirty="0" smtClean="0"/>
              <a:t>, </a:t>
            </a:r>
            <a:r>
              <a:rPr lang="fr-FR" dirty="0" err="1" smtClean="0"/>
              <a:t>sit</a:t>
            </a:r>
            <a:r>
              <a:rPr lang="fr-FR" dirty="0" smtClean="0"/>
              <a:t>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77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85389" y="747295"/>
            <a:ext cx="9966960" cy="1091896"/>
          </a:xfrm>
        </p:spPr>
        <p:txBody>
          <a:bodyPr/>
          <a:lstStyle/>
          <a:p>
            <a:pPr algn="l"/>
            <a:r>
              <a:rPr lang="fr-FR" dirty="0" smtClean="0"/>
              <a:t>  </a:t>
            </a:r>
            <a:r>
              <a:rPr lang="fr-FR" dirty="0" err="1" smtClean="0"/>
              <a:t>Medical</a:t>
            </a:r>
            <a:r>
              <a:rPr lang="fr-FR" dirty="0" smtClean="0"/>
              <a:t> </a:t>
            </a:r>
            <a:r>
              <a:rPr lang="fr-FR" dirty="0" err="1" smtClean="0"/>
              <a:t>examination</a:t>
            </a:r>
            <a:r>
              <a:rPr lang="fr-FR" dirty="0" smtClean="0"/>
              <a:t>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42149" y="1848715"/>
            <a:ext cx="7766936" cy="433387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General questions &amp; instructions.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/>
              <a:t>Show me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hurts</a:t>
            </a:r>
            <a:r>
              <a:rPr lang="fr-FR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err="1"/>
              <a:t>turn</a:t>
            </a:r>
            <a:r>
              <a:rPr lang="fr-FR" dirty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head</a:t>
            </a:r>
            <a:r>
              <a:rPr lang="fr-FR" dirty="0"/>
              <a:t> to </a:t>
            </a:r>
            <a:r>
              <a:rPr lang="fr-FR" dirty="0" smtClean="0"/>
              <a:t>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bend</a:t>
            </a:r>
            <a:r>
              <a:rPr lang="fr-FR" dirty="0" smtClean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knees</a:t>
            </a:r>
            <a:r>
              <a:rPr lang="fr-FR" dirty="0"/>
              <a:t>, </a:t>
            </a: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stick </a:t>
            </a:r>
            <a:r>
              <a:rPr lang="fr-FR" dirty="0"/>
              <a:t>out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tongue</a:t>
            </a:r>
            <a:r>
              <a:rPr lang="fr-FR" dirty="0"/>
              <a:t>, </a:t>
            </a: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say</a:t>
            </a:r>
            <a:r>
              <a:rPr lang="fr-FR" dirty="0" smtClean="0"/>
              <a:t> </a:t>
            </a:r>
            <a:r>
              <a:rPr lang="fr-FR" dirty="0"/>
              <a:t>« </a:t>
            </a:r>
            <a:r>
              <a:rPr lang="fr-FR" dirty="0" err="1"/>
              <a:t>aaaargh</a:t>
            </a:r>
            <a:r>
              <a:rPr lang="fr-FR" dirty="0"/>
              <a:t> »,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/>
              <a:t>I </a:t>
            </a:r>
            <a:r>
              <a:rPr lang="fr-FR" dirty="0" err="1"/>
              <a:t>am</a:t>
            </a:r>
            <a:r>
              <a:rPr lang="fr-FR" dirty="0"/>
              <a:t> </a:t>
            </a:r>
            <a:r>
              <a:rPr lang="fr-FR" dirty="0" err="1"/>
              <a:t>going</a:t>
            </a:r>
            <a:r>
              <a:rPr lang="fr-FR" dirty="0"/>
              <a:t> to </a:t>
            </a:r>
            <a:r>
              <a:rPr lang="fr-FR" dirty="0" smtClean="0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take</a:t>
            </a:r>
            <a:r>
              <a:rPr lang="fr-FR" dirty="0" smtClean="0"/>
              <a:t>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 smtClean="0"/>
              <a:t>temperature</a:t>
            </a:r>
            <a:r>
              <a:rPr lang="fr-FR" dirty="0" smtClean="0"/>
              <a:t>/ </a:t>
            </a:r>
            <a:r>
              <a:rPr lang="fr-FR" dirty="0" err="1" smtClean="0"/>
              <a:t>blood</a:t>
            </a:r>
            <a:r>
              <a:rPr lang="fr-FR" dirty="0" smtClean="0"/>
              <a:t> pressure/ pulse..</a:t>
            </a:r>
            <a:r>
              <a:rPr lang="fr-FR" dirty="0" err="1" smtClean="0"/>
              <a:t>listen</a:t>
            </a:r>
            <a:r>
              <a:rPr lang="fr-FR" dirty="0" smtClean="0"/>
              <a:t> to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heart</a:t>
            </a:r>
            <a:r>
              <a:rPr lang="fr-FR" dirty="0" smtClean="0"/>
              <a:t>/ </a:t>
            </a:r>
            <a:r>
              <a:rPr lang="fr-FR" dirty="0" err="1" smtClean="0"/>
              <a:t>lungs</a:t>
            </a:r>
            <a:r>
              <a:rPr lang="fr-FR" dirty="0" smtClean="0"/>
              <a:t>….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Please</a:t>
            </a:r>
            <a:r>
              <a:rPr lang="fr-FR" dirty="0" smtClean="0"/>
              <a:t> </a:t>
            </a:r>
            <a:r>
              <a:rPr lang="fr-FR" dirty="0" err="1" smtClean="0"/>
              <a:t>breathe</a:t>
            </a:r>
            <a:r>
              <a:rPr lang="fr-FR" dirty="0" smtClean="0"/>
              <a:t> out </a:t>
            </a:r>
            <a:r>
              <a:rPr lang="fr-FR" dirty="0" err="1" smtClean="0"/>
              <a:t>deeply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mouth</a:t>
            </a:r>
            <a:r>
              <a:rPr lang="fr-FR" dirty="0" smtClean="0"/>
              <a:t>/ </a:t>
            </a:r>
            <a:r>
              <a:rPr lang="fr-FR" dirty="0" err="1" smtClean="0"/>
              <a:t>please</a:t>
            </a:r>
            <a:r>
              <a:rPr lang="fr-FR" dirty="0" smtClean="0"/>
              <a:t> </a:t>
            </a:r>
            <a:r>
              <a:rPr lang="fr-FR" dirty="0" err="1" smtClean="0"/>
              <a:t>cough</a:t>
            </a: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I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take</a:t>
            </a:r>
            <a:r>
              <a:rPr lang="fr-FR" dirty="0" smtClean="0"/>
              <a:t> a look at </a:t>
            </a:r>
            <a:r>
              <a:rPr lang="fr-FR" dirty="0" err="1" smtClean="0"/>
              <a:t>your</a:t>
            </a:r>
            <a:r>
              <a:rPr lang="fr-FR" dirty="0" smtClean="0"/>
              <a:t>: </a:t>
            </a:r>
            <a:r>
              <a:rPr lang="fr-FR" dirty="0" err="1" smtClean="0"/>
              <a:t>Mouth,ears</a:t>
            </a:r>
            <a:r>
              <a:rPr lang="fr-FR" dirty="0" smtClean="0"/>
              <a:t>, </a:t>
            </a:r>
            <a:r>
              <a:rPr lang="fr-FR" dirty="0" err="1" smtClean="0"/>
              <a:t>throat</a:t>
            </a:r>
            <a:r>
              <a:rPr lang="fr-FR" dirty="0" smtClean="0"/>
              <a:t>, </a:t>
            </a:r>
            <a:r>
              <a:rPr lang="fr-FR" dirty="0" err="1" smtClean="0"/>
              <a:t>chest</a:t>
            </a:r>
            <a:r>
              <a:rPr lang="fr-FR" dirty="0" smtClean="0"/>
              <a:t>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I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do a </a:t>
            </a:r>
            <a:r>
              <a:rPr lang="fr-FR" dirty="0" err="1" smtClean="0"/>
              <a:t>gynecological</a:t>
            </a:r>
            <a:r>
              <a:rPr lang="fr-FR" dirty="0" smtClean="0"/>
              <a:t> </a:t>
            </a:r>
            <a:r>
              <a:rPr lang="fr-FR" dirty="0" err="1" smtClean="0"/>
              <a:t>examination</a:t>
            </a:r>
            <a:r>
              <a:rPr lang="fr-FR" dirty="0" smtClean="0"/>
              <a:t>/ examine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testicles</a:t>
            </a:r>
            <a:r>
              <a:rPr lang="fr-FR" dirty="0" smtClean="0"/>
              <a:t>…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I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weigh</a:t>
            </a:r>
            <a:r>
              <a:rPr lang="fr-FR" dirty="0" smtClean="0"/>
              <a:t> &amp; </a:t>
            </a:r>
            <a:r>
              <a:rPr lang="fr-FR" dirty="0" err="1" smtClean="0"/>
              <a:t>measure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Please</a:t>
            </a:r>
            <a:r>
              <a:rPr lang="fr-FR" dirty="0" smtClean="0"/>
              <a:t> </a:t>
            </a:r>
            <a:r>
              <a:rPr lang="fr-FR" dirty="0" err="1" smtClean="0"/>
              <a:t>get</a:t>
            </a:r>
            <a:r>
              <a:rPr lang="fr-FR" dirty="0" smtClean="0"/>
              <a:t> </a:t>
            </a:r>
            <a:r>
              <a:rPr lang="fr-FR" dirty="0" err="1" smtClean="0"/>
              <a:t>dressed</a:t>
            </a:r>
            <a:r>
              <a:rPr lang="fr-FR" dirty="0" smtClean="0"/>
              <a:t> &amp; come and </a:t>
            </a:r>
            <a:r>
              <a:rPr lang="fr-FR" dirty="0" err="1" smtClean="0"/>
              <a:t>sit</a:t>
            </a:r>
            <a:r>
              <a:rPr lang="fr-FR" dirty="0" smtClean="0"/>
              <a:t> down.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1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58125" y="257490"/>
            <a:ext cx="9966960" cy="1768737"/>
          </a:xfrm>
        </p:spPr>
        <p:txBody>
          <a:bodyPr/>
          <a:lstStyle/>
          <a:p>
            <a:pPr algn="l"/>
            <a:r>
              <a:rPr lang="fr-FR" sz="4800" dirty="0" err="1" smtClean="0"/>
              <a:t>Additional</a:t>
            </a:r>
            <a:r>
              <a:rPr lang="fr-FR" sz="4800" dirty="0" smtClean="0"/>
              <a:t> tests </a:t>
            </a:r>
            <a:r>
              <a:rPr lang="fr-FR" sz="4800" dirty="0" err="1" smtClean="0"/>
              <a:t>required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55113" y="2335465"/>
            <a:ext cx="7766936" cy="3098979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chemeClr val="tx1"/>
                </a:solidFill>
              </a:rPr>
              <a:t>I </a:t>
            </a:r>
            <a:r>
              <a:rPr lang="fr-FR" dirty="0" err="1" smtClean="0">
                <a:solidFill>
                  <a:schemeClr val="tx1"/>
                </a:solidFill>
              </a:rPr>
              <a:t>need</a:t>
            </a:r>
            <a:r>
              <a:rPr lang="fr-FR" dirty="0" smtClean="0">
                <a:solidFill>
                  <a:schemeClr val="tx1"/>
                </a:solidFill>
              </a:rPr>
              <a:t> to </a:t>
            </a:r>
            <a:r>
              <a:rPr lang="fr-FR" dirty="0" err="1" smtClean="0">
                <a:solidFill>
                  <a:schemeClr val="tx1"/>
                </a:solidFill>
              </a:rPr>
              <a:t>refer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you</a:t>
            </a:r>
            <a:r>
              <a:rPr lang="fr-FR" dirty="0" smtClean="0">
                <a:solidFill>
                  <a:schemeClr val="tx1"/>
                </a:solidFill>
              </a:rPr>
              <a:t> for more tests 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An x ray / scanner/ MRI scanner/ </a:t>
            </a:r>
            <a:r>
              <a:rPr lang="fr-FR" dirty="0" err="1" smtClean="0"/>
              <a:t>ultrasound</a:t>
            </a:r>
            <a:r>
              <a:rPr lang="fr-FR" dirty="0" smtClean="0"/>
              <a:t> scan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A </a:t>
            </a:r>
            <a:r>
              <a:rPr lang="fr-FR" dirty="0" err="1" smtClean="0"/>
              <a:t>blood</a:t>
            </a:r>
            <a:r>
              <a:rPr lang="fr-FR" dirty="0" smtClean="0"/>
              <a:t> test ( </a:t>
            </a:r>
            <a:r>
              <a:rPr lang="fr-FR" i="1" dirty="0" err="1" smtClean="0"/>
              <a:t>you</a:t>
            </a:r>
            <a:r>
              <a:rPr lang="fr-FR" i="1" dirty="0" smtClean="0"/>
              <a:t> must not </a:t>
            </a:r>
            <a:r>
              <a:rPr lang="fr-FR" i="1" dirty="0" err="1" smtClean="0"/>
              <a:t>eat</a:t>
            </a:r>
            <a:r>
              <a:rPr lang="fr-FR" i="1" dirty="0" smtClean="0"/>
              <a:t> or drink </a:t>
            </a:r>
            <a:r>
              <a:rPr lang="fr-FR" i="1" dirty="0" err="1" smtClean="0"/>
              <a:t>after</a:t>
            </a:r>
            <a:r>
              <a:rPr lang="fr-FR" i="1" dirty="0" smtClean="0"/>
              <a:t> </a:t>
            </a:r>
            <a:r>
              <a:rPr lang="fr-FR" i="1" dirty="0" err="1" smtClean="0"/>
              <a:t>midnight</a:t>
            </a:r>
            <a:r>
              <a:rPr lang="fr-FR" i="1" dirty="0" smtClean="0"/>
              <a:t> </a:t>
            </a:r>
            <a:r>
              <a:rPr lang="fr-FR" i="1" dirty="0" err="1" smtClean="0"/>
              <a:t>before</a:t>
            </a:r>
            <a:r>
              <a:rPr lang="fr-FR" i="1" dirty="0" smtClean="0"/>
              <a:t> </a:t>
            </a:r>
            <a:r>
              <a:rPr lang="fr-FR" i="1" dirty="0" err="1" smtClean="0"/>
              <a:t>this</a:t>
            </a:r>
            <a:r>
              <a:rPr lang="fr-FR" dirty="0" smtClean="0"/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A urine test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Are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allergic</a:t>
            </a:r>
            <a:r>
              <a:rPr lang="fr-FR" dirty="0" smtClean="0"/>
              <a:t> to </a:t>
            </a:r>
            <a:r>
              <a:rPr lang="fr-FR" dirty="0" err="1" smtClean="0"/>
              <a:t>iodine</a:t>
            </a:r>
            <a:r>
              <a:rPr lang="fr-FR" dirty="0" smtClean="0"/>
              <a:t>/ latex..?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You must go to: the </a:t>
            </a:r>
            <a:r>
              <a:rPr lang="fr-FR" dirty="0" err="1" smtClean="0"/>
              <a:t>hospital</a:t>
            </a:r>
            <a:r>
              <a:rPr lang="fr-FR" dirty="0" smtClean="0"/>
              <a:t>/ a </a:t>
            </a:r>
            <a:r>
              <a:rPr lang="fr-FR" dirty="0" err="1" smtClean="0"/>
              <a:t>laboratory</a:t>
            </a:r>
            <a:r>
              <a:rPr lang="fr-FR" dirty="0" smtClean="0"/>
              <a:t>/ to </a:t>
            </a:r>
            <a:r>
              <a:rPr lang="fr-FR" dirty="0" err="1" smtClean="0"/>
              <a:t>see</a:t>
            </a:r>
            <a:r>
              <a:rPr lang="fr-FR" dirty="0" smtClean="0"/>
              <a:t> a </a:t>
            </a:r>
            <a:r>
              <a:rPr lang="fr-FR" dirty="0" err="1" smtClean="0"/>
              <a:t>specialist</a:t>
            </a:r>
            <a:r>
              <a:rPr lang="fr-FR" dirty="0" smtClean="0"/>
              <a:t>…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 smtClean="0"/>
          </a:p>
          <a:p>
            <a:pPr algn="l"/>
            <a:endParaRPr lang="fr-FR" dirty="0" smtClean="0"/>
          </a:p>
          <a:p>
            <a:pPr algn="l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5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85389" y="747295"/>
            <a:ext cx="9966960" cy="987987"/>
          </a:xfrm>
        </p:spPr>
        <p:txBody>
          <a:bodyPr/>
          <a:lstStyle/>
          <a:p>
            <a:pPr algn="l"/>
            <a:r>
              <a:rPr lang="fr-FR" dirty="0" smtClean="0"/>
              <a:t>  </a:t>
            </a:r>
            <a:r>
              <a:rPr lang="fr-FR" dirty="0" err="1" smtClean="0"/>
              <a:t>Diagnosis</a:t>
            </a:r>
            <a:r>
              <a:rPr lang="fr-FR" dirty="0" smtClean="0"/>
              <a:t> &amp; </a:t>
            </a:r>
            <a:r>
              <a:rPr lang="fr-FR" dirty="0" err="1" smtClean="0"/>
              <a:t>treatment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62931" y="1735282"/>
            <a:ext cx="7766936" cy="4292312"/>
          </a:xfrm>
        </p:spPr>
        <p:txBody>
          <a:bodyPr>
            <a:norm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You are </a:t>
            </a:r>
            <a:r>
              <a:rPr lang="fr-FR" dirty="0" err="1" smtClean="0"/>
              <a:t>suffering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……………………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Don’t</a:t>
            </a:r>
            <a:r>
              <a:rPr lang="fr-FR" dirty="0" smtClean="0"/>
              <a:t> </a:t>
            </a:r>
            <a:r>
              <a:rPr lang="fr-FR" dirty="0" err="1" smtClean="0"/>
              <a:t>worry</a:t>
            </a:r>
            <a:r>
              <a:rPr lang="fr-FR" dirty="0" smtClean="0"/>
              <a:t>,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serious</a:t>
            </a:r>
            <a:endParaRPr lang="fr-FR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No </a:t>
            </a:r>
            <a:r>
              <a:rPr lang="fr-FR" dirty="0" err="1" smtClean="0"/>
              <a:t>further</a:t>
            </a:r>
            <a:r>
              <a:rPr lang="fr-FR" dirty="0" smtClean="0"/>
              <a:t> tests are </a:t>
            </a:r>
            <a:r>
              <a:rPr lang="fr-FR" dirty="0" err="1" smtClean="0"/>
              <a:t>required</a:t>
            </a:r>
            <a:r>
              <a:rPr lang="fr-FR" dirty="0" smtClean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I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 to </a:t>
            </a:r>
            <a:r>
              <a:rPr lang="fr-FR" dirty="0" err="1" smtClean="0"/>
              <a:t>give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a prescription for……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You must </a:t>
            </a:r>
            <a:r>
              <a:rPr lang="fr-FR" dirty="0" err="1" smtClean="0"/>
              <a:t>take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treatment</a:t>
            </a:r>
            <a:r>
              <a:rPr lang="fr-FR" dirty="0" smtClean="0"/>
              <a:t> for … </a:t>
            </a:r>
            <a:r>
              <a:rPr lang="fr-FR" dirty="0" err="1" smtClean="0"/>
              <a:t>days</a:t>
            </a:r>
            <a:r>
              <a:rPr lang="fr-FR" dirty="0" smtClean="0"/>
              <a:t>, … times per </a:t>
            </a:r>
            <a:r>
              <a:rPr lang="fr-FR" dirty="0" err="1" smtClean="0"/>
              <a:t>day</a:t>
            </a:r>
            <a:r>
              <a:rPr lang="fr-FR" dirty="0" smtClean="0"/>
              <a:t>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In the </a:t>
            </a:r>
            <a:r>
              <a:rPr lang="fr-FR" dirty="0" err="1" smtClean="0"/>
              <a:t>morning</a:t>
            </a:r>
            <a:r>
              <a:rPr lang="fr-FR" dirty="0" smtClean="0"/>
              <a:t>/ at </a:t>
            </a:r>
            <a:r>
              <a:rPr lang="fr-FR" dirty="0" err="1" smtClean="0"/>
              <a:t>lunchtime</a:t>
            </a:r>
            <a:r>
              <a:rPr lang="fr-FR" dirty="0" smtClean="0"/>
              <a:t>/ in the </a:t>
            </a:r>
            <a:r>
              <a:rPr lang="fr-FR" dirty="0" err="1" smtClean="0"/>
              <a:t>evening</a:t>
            </a:r>
            <a:r>
              <a:rPr lang="fr-FR" dirty="0" smtClean="0"/>
              <a:t>/ at night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Before</a:t>
            </a:r>
            <a:r>
              <a:rPr lang="fr-FR" dirty="0" smtClean="0"/>
              <a:t>/ </a:t>
            </a:r>
            <a:r>
              <a:rPr lang="fr-FR" dirty="0" err="1" smtClean="0"/>
              <a:t>during</a:t>
            </a:r>
            <a:r>
              <a:rPr lang="fr-FR" dirty="0" smtClean="0"/>
              <a:t> or </a:t>
            </a:r>
            <a:r>
              <a:rPr lang="fr-FR" dirty="0" err="1" smtClean="0"/>
              <a:t>after</a:t>
            </a:r>
            <a:r>
              <a:rPr lang="fr-FR" dirty="0" smtClean="0"/>
              <a:t> </a:t>
            </a:r>
            <a:r>
              <a:rPr lang="fr-FR" dirty="0" err="1" smtClean="0"/>
              <a:t>meals</a:t>
            </a:r>
            <a:r>
              <a:rPr lang="fr-FR" dirty="0" smtClean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If </a:t>
            </a:r>
            <a:r>
              <a:rPr lang="fr-FR" dirty="0" err="1" smtClean="0"/>
              <a:t>you</a:t>
            </a:r>
            <a:r>
              <a:rPr lang="fr-FR" dirty="0" smtClean="0"/>
              <a:t> are not feeling </a:t>
            </a:r>
            <a:r>
              <a:rPr lang="fr-FR" dirty="0" err="1" smtClean="0"/>
              <a:t>better</a:t>
            </a:r>
            <a:r>
              <a:rPr lang="fr-FR" dirty="0" smtClean="0"/>
              <a:t> </a:t>
            </a:r>
            <a:r>
              <a:rPr lang="fr-FR" dirty="0" err="1" smtClean="0"/>
              <a:t>after</a:t>
            </a:r>
            <a:r>
              <a:rPr lang="fr-FR" dirty="0" smtClean="0"/>
              <a:t> .. </a:t>
            </a:r>
            <a:r>
              <a:rPr lang="fr-FR" dirty="0" err="1"/>
              <a:t>d</a:t>
            </a:r>
            <a:r>
              <a:rPr lang="fr-FR" dirty="0" err="1" smtClean="0"/>
              <a:t>ays</a:t>
            </a:r>
            <a:r>
              <a:rPr lang="fr-FR" dirty="0" smtClean="0"/>
              <a:t>,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make</a:t>
            </a:r>
            <a:r>
              <a:rPr lang="fr-FR" dirty="0" smtClean="0"/>
              <a:t> </a:t>
            </a:r>
            <a:r>
              <a:rPr lang="fr-FR" dirty="0" err="1" smtClean="0"/>
              <a:t>another</a:t>
            </a:r>
            <a:r>
              <a:rPr lang="fr-FR" dirty="0" smtClean="0"/>
              <a:t> </a:t>
            </a:r>
            <a:r>
              <a:rPr lang="fr-FR" dirty="0" err="1" smtClean="0"/>
              <a:t>appointment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me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err="1" smtClean="0"/>
              <a:t>see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family</a:t>
            </a:r>
            <a:r>
              <a:rPr lang="fr-FR" dirty="0" smtClean="0"/>
              <a:t> </a:t>
            </a:r>
            <a:r>
              <a:rPr lang="fr-FR" dirty="0" err="1" smtClean="0"/>
              <a:t>doctor</a:t>
            </a:r>
            <a:r>
              <a:rPr lang="fr-FR" dirty="0" smtClean="0"/>
              <a:t>/ G.P.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dirty="0" smtClean="0"/>
              <a:t>go to emergency services at the </a:t>
            </a:r>
            <a:r>
              <a:rPr lang="fr-FR" dirty="0" err="1" smtClean="0"/>
              <a:t>hospital</a:t>
            </a:r>
            <a:r>
              <a:rPr lang="fr-FR" dirty="0" smtClean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40" y="448107"/>
            <a:ext cx="1494559" cy="186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51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344</TotalTime>
  <Words>759</Words>
  <Application>Microsoft Office PowerPoint</Application>
  <PresentationFormat>Grand écran</PresentationFormat>
  <Paragraphs>175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Trebuchet MS</vt:lpstr>
      <vt:lpstr>Wingdings</vt:lpstr>
      <vt:lpstr>Wingdings 3</vt:lpstr>
      <vt:lpstr>Facette</vt:lpstr>
      <vt:lpstr>Présentation PowerPoint</vt:lpstr>
      <vt:lpstr>Cultural differences !</vt:lpstr>
      <vt:lpstr>Making an apointment  Take care with dates ( eg thirteen (13) and thirty (30) Times…  12 hour clock…. How would you say 20h30 ? Insurance papers European insurance card   Personal details Name – first name &amp; family name ( surname) Which country do you come from? Date of birth ( eg. 02/07/1965) Phone number (eg.  02 35 45 09 01 )    </vt:lpstr>
      <vt:lpstr>   The Medical consultation </vt:lpstr>
      <vt:lpstr>Medical history</vt:lpstr>
      <vt:lpstr>  Medical examination</vt:lpstr>
      <vt:lpstr>  Medical examination 2</vt:lpstr>
      <vt:lpstr>Additional tests required</vt:lpstr>
      <vt:lpstr>  Diagnosis &amp; treatment</vt:lpstr>
      <vt:lpstr>     Describing pain</vt:lpstr>
      <vt:lpstr>Practice makes perfect !</vt:lpstr>
      <vt:lpstr>An apple a day keeps the doctor away 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28</cp:revision>
  <cp:lastPrinted>2016-04-26T12:23:23Z</cp:lastPrinted>
  <dcterms:created xsi:type="dcterms:W3CDTF">2016-04-22T11:01:42Z</dcterms:created>
  <dcterms:modified xsi:type="dcterms:W3CDTF">2016-04-27T17:37:15Z</dcterms:modified>
</cp:coreProperties>
</file>